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2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3312002" y="3505"/>
              <a:ext cx="7380605" cy="7556500"/>
            </a:xfrm>
            <a:custGeom>
              <a:avLst/>
              <a:gdLst/>
              <a:ahLst/>
              <a:cxnLst/>
              <a:rect l="l" t="t" r="r" b="b"/>
              <a:pathLst>
                <a:path w="7380605" h="7556500">
                  <a:moveTo>
                    <a:pt x="316577" y="0"/>
                  </a:moveTo>
                  <a:lnTo>
                    <a:pt x="313911" y="12699"/>
                  </a:lnTo>
                  <a:lnTo>
                    <a:pt x="299190" y="50799"/>
                  </a:lnTo>
                  <a:lnTo>
                    <a:pt x="284802" y="101599"/>
                  </a:lnTo>
                  <a:lnTo>
                    <a:pt x="270749" y="139699"/>
                  </a:lnTo>
                  <a:lnTo>
                    <a:pt x="257033" y="190499"/>
                  </a:lnTo>
                  <a:lnTo>
                    <a:pt x="243655" y="228599"/>
                  </a:lnTo>
                  <a:lnTo>
                    <a:pt x="230617" y="279399"/>
                  </a:lnTo>
                  <a:lnTo>
                    <a:pt x="217920" y="317499"/>
                  </a:lnTo>
                  <a:lnTo>
                    <a:pt x="205565" y="368299"/>
                  </a:lnTo>
                  <a:lnTo>
                    <a:pt x="193554" y="406399"/>
                  </a:lnTo>
                  <a:lnTo>
                    <a:pt x="181889" y="457199"/>
                  </a:lnTo>
                  <a:lnTo>
                    <a:pt x="170572" y="495299"/>
                  </a:lnTo>
                  <a:lnTo>
                    <a:pt x="159602" y="546099"/>
                  </a:lnTo>
                  <a:lnTo>
                    <a:pt x="148983" y="584199"/>
                  </a:lnTo>
                  <a:lnTo>
                    <a:pt x="138716" y="634999"/>
                  </a:lnTo>
                  <a:lnTo>
                    <a:pt x="128802" y="673099"/>
                  </a:lnTo>
                  <a:lnTo>
                    <a:pt x="119243" y="723899"/>
                  </a:lnTo>
                  <a:lnTo>
                    <a:pt x="110040" y="761999"/>
                  </a:lnTo>
                  <a:lnTo>
                    <a:pt x="101195" y="812799"/>
                  </a:lnTo>
                  <a:lnTo>
                    <a:pt x="92709" y="863599"/>
                  </a:lnTo>
                  <a:lnTo>
                    <a:pt x="84584" y="901699"/>
                  </a:lnTo>
                  <a:lnTo>
                    <a:pt x="76822" y="952499"/>
                  </a:lnTo>
                  <a:lnTo>
                    <a:pt x="69423" y="1003299"/>
                  </a:lnTo>
                  <a:lnTo>
                    <a:pt x="62389" y="1041399"/>
                  </a:lnTo>
                  <a:lnTo>
                    <a:pt x="55723" y="1092199"/>
                  </a:lnTo>
                  <a:lnTo>
                    <a:pt x="49425" y="1142999"/>
                  </a:lnTo>
                  <a:lnTo>
                    <a:pt x="43497" y="1181099"/>
                  </a:lnTo>
                  <a:lnTo>
                    <a:pt x="37940" y="1231899"/>
                  </a:lnTo>
                  <a:lnTo>
                    <a:pt x="32756" y="1282699"/>
                  </a:lnTo>
                  <a:lnTo>
                    <a:pt x="27947" y="1320799"/>
                  </a:lnTo>
                  <a:lnTo>
                    <a:pt x="23514" y="1371599"/>
                  </a:lnTo>
                  <a:lnTo>
                    <a:pt x="19458" y="1422399"/>
                  </a:lnTo>
                  <a:lnTo>
                    <a:pt x="15781" y="1473199"/>
                  </a:lnTo>
                  <a:lnTo>
                    <a:pt x="12485" y="1511299"/>
                  </a:lnTo>
                  <a:lnTo>
                    <a:pt x="9571" y="1562099"/>
                  </a:lnTo>
                  <a:lnTo>
                    <a:pt x="7041" y="1612899"/>
                  </a:lnTo>
                  <a:lnTo>
                    <a:pt x="4896" y="1663699"/>
                  </a:lnTo>
                  <a:lnTo>
                    <a:pt x="3137" y="1701799"/>
                  </a:lnTo>
                  <a:lnTo>
                    <a:pt x="1767" y="1752599"/>
                  </a:lnTo>
                  <a:lnTo>
                    <a:pt x="786" y="1803399"/>
                  </a:lnTo>
                  <a:lnTo>
                    <a:pt x="196" y="1854199"/>
                  </a:lnTo>
                  <a:lnTo>
                    <a:pt x="0" y="1904999"/>
                  </a:lnTo>
                  <a:lnTo>
                    <a:pt x="196" y="1943099"/>
                  </a:lnTo>
                  <a:lnTo>
                    <a:pt x="786" y="1993899"/>
                  </a:lnTo>
                  <a:lnTo>
                    <a:pt x="1767" y="2044699"/>
                  </a:lnTo>
                  <a:lnTo>
                    <a:pt x="3137" y="2095499"/>
                  </a:lnTo>
                  <a:lnTo>
                    <a:pt x="4896" y="2146299"/>
                  </a:lnTo>
                  <a:lnTo>
                    <a:pt x="7041" y="2184399"/>
                  </a:lnTo>
                  <a:lnTo>
                    <a:pt x="9571" y="2235199"/>
                  </a:lnTo>
                  <a:lnTo>
                    <a:pt x="12485" y="2285999"/>
                  </a:lnTo>
                  <a:lnTo>
                    <a:pt x="15781" y="2336799"/>
                  </a:lnTo>
                  <a:lnTo>
                    <a:pt x="19458" y="2374899"/>
                  </a:lnTo>
                  <a:lnTo>
                    <a:pt x="23514" y="2425699"/>
                  </a:lnTo>
                  <a:lnTo>
                    <a:pt x="27947" y="2476499"/>
                  </a:lnTo>
                  <a:lnTo>
                    <a:pt x="32756" y="2514599"/>
                  </a:lnTo>
                  <a:lnTo>
                    <a:pt x="37940" y="2565399"/>
                  </a:lnTo>
                  <a:lnTo>
                    <a:pt x="43497" y="2616199"/>
                  </a:lnTo>
                  <a:lnTo>
                    <a:pt x="49425" y="2666999"/>
                  </a:lnTo>
                  <a:lnTo>
                    <a:pt x="55723" y="2705099"/>
                  </a:lnTo>
                  <a:lnTo>
                    <a:pt x="62389" y="2755899"/>
                  </a:lnTo>
                  <a:lnTo>
                    <a:pt x="69423" y="2806699"/>
                  </a:lnTo>
                  <a:lnTo>
                    <a:pt x="76822" y="2844799"/>
                  </a:lnTo>
                  <a:lnTo>
                    <a:pt x="84584" y="2895599"/>
                  </a:lnTo>
                  <a:lnTo>
                    <a:pt x="92709" y="2933699"/>
                  </a:lnTo>
                  <a:lnTo>
                    <a:pt x="101195" y="2984499"/>
                  </a:lnTo>
                  <a:lnTo>
                    <a:pt x="110040" y="3035299"/>
                  </a:lnTo>
                  <a:lnTo>
                    <a:pt x="119243" y="3073399"/>
                  </a:lnTo>
                  <a:lnTo>
                    <a:pt x="128802" y="3124199"/>
                  </a:lnTo>
                  <a:lnTo>
                    <a:pt x="138716" y="3162299"/>
                  </a:lnTo>
                  <a:lnTo>
                    <a:pt x="148983" y="3213099"/>
                  </a:lnTo>
                  <a:lnTo>
                    <a:pt x="159602" y="3263899"/>
                  </a:lnTo>
                  <a:lnTo>
                    <a:pt x="170572" y="3301999"/>
                  </a:lnTo>
                  <a:lnTo>
                    <a:pt x="181889" y="3352799"/>
                  </a:lnTo>
                  <a:lnTo>
                    <a:pt x="193554" y="3390899"/>
                  </a:lnTo>
                  <a:lnTo>
                    <a:pt x="205565" y="3441699"/>
                  </a:lnTo>
                  <a:lnTo>
                    <a:pt x="217920" y="3479799"/>
                  </a:lnTo>
                  <a:lnTo>
                    <a:pt x="230617" y="3530599"/>
                  </a:lnTo>
                  <a:lnTo>
                    <a:pt x="243655" y="3568699"/>
                  </a:lnTo>
                  <a:lnTo>
                    <a:pt x="257033" y="3619499"/>
                  </a:lnTo>
                  <a:lnTo>
                    <a:pt x="270749" y="3657599"/>
                  </a:lnTo>
                  <a:lnTo>
                    <a:pt x="284802" y="3695699"/>
                  </a:lnTo>
                  <a:lnTo>
                    <a:pt x="299190" y="3746499"/>
                  </a:lnTo>
                  <a:lnTo>
                    <a:pt x="313911" y="3784599"/>
                  </a:lnTo>
                  <a:lnTo>
                    <a:pt x="328964" y="3835399"/>
                  </a:lnTo>
                  <a:lnTo>
                    <a:pt x="344347" y="3873499"/>
                  </a:lnTo>
                  <a:lnTo>
                    <a:pt x="360060" y="3924299"/>
                  </a:lnTo>
                  <a:lnTo>
                    <a:pt x="376100" y="3962399"/>
                  </a:lnTo>
                  <a:lnTo>
                    <a:pt x="392466" y="4000499"/>
                  </a:lnTo>
                  <a:lnTo>
                    <a:pt x="409156" y="4051299"/>
                  </a:lnTo>
                  <a:lnTo>
                    <a:pt x="426169" y="4089399"/>
                  </a:lnTo>
                  <a:lnTo>
                    <a:pt x="443503" y="4127499"/>
                  </a:lnTo>
                  <a:lnTo>
                    <a:pt x="461158" y="4178299"/>
                  </a:lnTo>
                  <a:lnTo>
                    <a:pt x="479130" y="4216399"/>
                  </a:lnTo>
                  <a:lnTo>
                    <a:pt x="497420" y="4254499"/>
                  </a:lnTo>
                  <a:lnTo>
                    <a:pt x="516024" y="4292599"/>
                  </a:lnTo>
                  <a:lnTo>
                    <a:pt x="534943" y="4343399"/>
                  </a:lnTo>
                  <a:lnTo>
                    <a:pt x="554173" y="4381499"/>
                  </a:lnTo>
                  <a:lnTo>
                    <a:pt x="573715" y="4419599"/>
                  </a:lnTo>
                  <a:lnTo>
                    <a:pt x="593565" y="4457699"/>
                  </a:lnTo>
                  <a:lnTo>
                    <a:pt x="613723" y="4495799"/>
                  </a:lnTo>
                  <a:lnTo>
                    <a:pt x="634188" y="4546599"/>
                  </a:lnTo>
                  <a:lnTo>
                    <a:pt x="654957" y="4584699"/>
                  </a:lnTo>
                  <a:lnTo>
                    <a:pt x="676029" y="4622799"/>
                  </a:lnTo>
                  <a:lnTo>
                    <a:pt x="697403" y="4660899"/>
                  </a:lnTo>
                  <a:lnTo>
                    <a:pt x="719077" y="4698999"/>
                  </a:lnTo>
                  <a:lnTo>
                    <a:pt x="741049" y="4737099"/>
                  </a:lnTo>
                  <a:lnTo>
                    <a:pt x="763319" y="4775199"/>
                  </a:lnTo>
                  <a:lnTo>
                    <a:pt x="785884" y="4825999"/>
                  </a:lnTo>
                  <a:lnTo>
                    <a:pt x="808743" y="4864099"/>
                  </a:lnTo>
                  <a:lnTo>
                    <a:pt x="831895" y="4902199"/>
                  </a:lnTo>
                  <a:lnTo>
                    <a:pt x="855337" y="4940299"/>
                  </a:lnTo>
                  <a:lnTo>
                    <a:pt x="879069" y="4978399"/>
                  </a:lnTo>
                  <a:lnTo>
                    <a:pt x="903089" y="5016499"/>
                  </a:lnTo>
                  <a:lnTo>
                    <a:pt x="927396" y="5054599"/>
                  </a:lnTo>
                  <a:lnTo>
                    <a:pt x="951987" y="5092699"/>
                  </a:lnTo>
                  <a:lnTo>
                    <a:pt x="976862" y="5130799"/>
                  </a:lnTo>
                  <a:lnTo>
                    <a:pt x="1002018" y="5168899"/>
                  </a:lnTo>
                  <a:lnTo>
                    <a:pt x="1027455" y="5194299"/>
                  </a:lnTo>
                  <a:lnTo>
                    <a:pt x="1053171" y="5232399"/>
                  </a:lnTo>
                  <a:lnTo>
                    <a:pt x="1079164" y="5270499"/>
                  </a:lnTo>
                  <a:lnTo>
                    <a:pt x="1105433" y="5308599"/>
                  </a:lnTo>
                  <a:lnTo>
                    <a:pt x="1131976" y="5346699"/>
                  </a:lnTo>
                  <a:lnTo>
                    <a:pt x="1158792" y="5384799"/>
                  </a:lnTo>
                  <a:lnTo>
                    <a:pt x="1185879" y="5422899"/>
                  </a:lnTo>
                  <a:lnTo>
                    <a:pt x="1213236" y="5448299"/>
                  </a:lnTo>
                  <a:lnTo>
                    <a:pt x="1240861" y="5486399"/>
                  </a:lnTo>
                  <a:lnTo>
                    <a:pt x="1268753" y="5524499"/>
                  </a:lnTo>
                  <a:lnTo>
                    <a:pt x="1296910" y="5562599"/>
                  </a:lnTo>
                  <a:lnTo>
                    <a:pt x="1325331" y="5587999"/>
                  </a:lnTo>
                  <a:lnTo>
                    <a:pt x="1354014" y="5626099"/>
                  </a:lnTo>
                  <a:lnTo>
                    <a:pt x="1382957" y="5664199"/>
                  </a:lnTo>
                  <a:lnTo>
                    <a:pt x="1412160" y="5702299"/>
                  </a:lnTo>
                  <a:lnTo>
                    <a:pt x="1441620" y="5727699"/>
                  </a:lnTo>
                  <a:lnTo>
                    <a:pt x="1471336" y="5765799"/>
                  </a:lnTo>
                  <a:lnTo>
                    <a:pt x="1501306" y="5803899"/>
                  </a:lnTo>
                  <a:lnTo>
                    <a:pt x="1531530" y="5829299"/>
                  </a:lnTo>
                  <a:lnTo>
                    <a:pt x="1562005" y="5867399"/>
                  </a:lnTo>
                  <a:lnTo>
                    <a:pt x="1592731" y="5892799"/>
                  </a:lnTo>
                  <a:lnTo>
                    <a:pt x="1623704" y="5930899"/>
                  </a:lnTo>
                  <a:lnTo>
                    <a:pt x="1654925" y="5956299"/>
                  </a:lnTo>
                  <a:lnTo>
                    <a:pt x="1686391" y="5994399"/>
                  </a:lnTo>
                  <a:lnTo>
                    <a:pt x="1718101" y="6019799"/>
                  </a:lnTo>
                  <a:lnTo>
                    <a:pt x="1750053" y="6057899"/>
                  </a:lnTo>
                  <a:lnTo>
                    <a:pt x="1782246" y="6083299"/>
                  </a:lnTo>
                  <a:lnTo>
                    <a:pt x="1814679" y="6121399"/>
                  </a:lnTo>
                  <a:lnTo>
                    <a:pt x="1847349" y="6146799"/>
                  </a:lnTo>
                  <a:lnTo>
                    <a:pt x="1880256" y="6184899"/>
                  </a:lnTo>
                  <a:lnTo>
                    <a:pt x="1946773" y="6235699"/>
                  </a:lnTo>
                  <a:lnTo>
                    <a:pt x="1980379" y="6273799"/>
                  </a:lnTo>
                  <a:lnTo>
                    <a:pt x="2048282" y="6324599"/>
                  </a:lnTo>
                  <a:lnTo>
                    <a:pt x="2082574" y="6362699"/>
                  </a:lnTo>
                  <a:lnTo>
                    <a:pt x="2221987" y="6464299"/>
                  </a:lnTo>
                  <a:lnTo>
                    <a:pt x="2257393" y="6502399"/>
                  </a:lnTo>
                  <a:lnTo>
                    <a:pt x="2328858" y="6553200"/>
                  </a:lnTo>
                  <a:lnTo>
                    <a:pt x="2474357" y="6654800"/>
                  </a:lnTo>
                  <a:lnTo>
                    <a:pt x="2660921" y="6781800"/>
                  </a:lnTo>
                  <a:lnTo>
                    <a:pt x="2852520" y="6908800"/>
                  </a:lnTo>
                  <a:lnTo>
                    <a:pt x="2891427" y="6921500"/>
                  </a:lnTo>
                  <a:lnTo>
                    <a:pt x="3009297" y="6997700"/>
                  </a:lnTo>
                  <a:lnTo>
                    <a:pt x="3048964" y="7010400"/>
                  </a:lnTo>
                  <a:lnTo>
                    <a:pt x="3128856" y="7061200"/>
                  </a:lnTo>
                  <a:lnTo>
                    <a:pt x="3169077" y="7073900"/>
                  </a:lnTo>
                  <a:lnTo>
                    <a:pt x="3209480" y="7099300"/>
                  </a:lnTo>
                  <a:lnTo>
                    <a:pt x="3250064" y="7112000"/>
                  </a:lnTo>
                  <a:lnTo>
                    <a:pt x="3331765" y="7162800"/>
                  </a:lnTo>
                  <a:lnTo>
                    <a:pt x="3372879" y="7175500"/>
                  </a:lnTo>
                  <a:lnTo>
                    <a:pt x="3414168" y="7200900"/>
                  </a:lnTo>
                  <a:lnTo>
                    <a:pt x="3497261" y="7226300"/>
                  </a:lnTo>
                  <a:lnTo>
                    <a:pt x="3539063" y="7251700"/>
                  </a:lnTo>
                  <a:lnTo>
                    <a:pt x="3581033" y="7264400"/>
                  </a:lnTo>
                  <a:lnTo>
                    <a:pt x="3623169" y="7289800"/>
                  </a:lnTo>
                  <a:lnTo>
                    <a:pt x="3707934" y="7315200"/>
                  </a:lnTo>
                  <a:lnTo>
                    <a:pt x="3750561" y="7340600"/>
                  </a:lnTo>
                  <a:lnTo>
                    <a:pt x="3922656" y="7391400"/>
                  </a:lnTo>
                  <a:lnTo>
                    <a:pt x="3966069" y="7416800"/>
                  </a:lnTo>
                  <a:lnTo>
                    <a:pt x="4453368" y="7556500"/>
                  </a:lnTo>
                  <a:lnTo>
                    <a:pt x="7170083" y="7556500"/>
                  </a:lnTo>
                  <a:lnTo>
                    <a:pt x="7349294" y="7505700"/>
                  </a:lnTo>
                  <a:lnTo>
                    <a:pt x="7380000" y="7493000"/>
                  </a:lnTo>
                  <a:lnTo>
                    <a:pt x="4595801" y="4539473"/>
                  </a:lnTo>
                  <a:lnTo>
                    <a:pt x="4586686" y="4533899"/>
                  </a:lnTo>
                  <a:lnTo>
                    <a:pt x="4545501" y="4521199"/>
                  </a:lnTo>
                  <a:lnTo>
                    <a:pt x="4464213" y="4470399"/>
                  </a:lnTo>
                  <a:lnTo>
                    <a:pt x="4424123" y="4457699"/>
                  </a:lnTo>
                  <a:lnTo>
                    <a:pt x="4306139" y="4381499"/>
                  </a:lnTo>
                  <a:lnTo>
                    <a:pt x="4267595" y="4356099"/>
                  </a:lnTo>
                  <a:lnTo>
                    <a:pt x="4229452" y="4343399"/>
                  </a:lnTo>
                  <a:lnTo>
                    <a:pt x="4154396" y="4292599"/>
                  </a:lnTo>
                  <a:lnTo>
                    <a:pt x="4117495" y="4254499"/>
                  </a:lnTo>
                  <a:lnTo>
                    <a:pt x="4044980" y="4203699"/>
                  </a:lnTo>
                  <a:lnTo>
                    <a:pt x="3974220" y="4152899"/>
                  </a:lnTo>
                  <a:lnTo>
                    <a:pt x="3939514" y="4127499"/>
                  </a:lnTo>
                  <a:lnTo>
                    <a:pt x="3905265" y="4089399"/>
                  </a:lnTo>
                  <a:lnTo>
                    <a:pt x="3871479" y="4063999"/>
                  </a:lnTo>
                  <a:lnTo>
                    <a:pt x="3838164" y="4038599"/>
                  </a:lnTo>
                  <a:lnTo>
                    <a:pt x="3805323" y="4000499"/>
                  </a:lnTo>
                  <a:lnTo>
                    <a:pt x="3772965" y="3975099"/>
                  </a:lnTo>
                  <a:lnTo>
                    <a:pt x="3741096" y="3936999"/>
                  </a:lnTo>
                  <a:lnTo>
                    <a:pt x="3709720" y="3911599"/>
                  </a:lnTo>
                  <a:lnTo>
                    <a:pt x="3678845" y="3873499"/>
                  </a:lnTo>
                  <a:lnTo>
                    <a:pt x="3648476" y="3835399"/>
                  </a:lnTo>
                  <a:lnTo>
                    <a:pt x="3618621" y="3809999"/>
                  </a:lnTo>
                  <a:lnTo>
                    <a:pt x="3589284" y="3771899"/>
                  </a:lnTo>
                  <a:lnTo>
                    <a:pt x="3560473" y="3733799"/>
                  </a:lnTo>
                  <a:lnTo>
                    <a:pt x="3532192" y="3695699"/>
                  </a:lnTo>
                  <a:lnTo>
                    <a:pt x="3504450" y="3670299"/>
                  </a:lnTo>
                  <a:lnTo>
                    <a:pt x="3477250" y="3632199"/>
                  </a:lnTo>
                  <a:lnTo>
                    <a:pt x="3450601" y="3594099"/>
                  </a:lnTo>
                  <a:lnTo>
                    <a:pt x="3424508" y="3555999"/>
                  </a:lnTo>
                  <a:lnTo>
                    <a:pt x="3398977" y="3517899"/>
                  </a:lnTo>
                  <a:lnTo>
                    <a:pt x="3374014" y="3479799"/>
                  </a:lnTo>
                  <a:lnTo>
                    <a:pt x="3349626" y="3441699"/>
                  </a:lnTo>
                  <a:lnTo>
                    <a:pt x="3325818" y="3403599"/>
                  </a:lnTo>
                  <a:lnTo>
                    <a:pt x="3302597" y="3365499"/>
                  </a:lnTo>
                  <a:lnTo>
                    <a:pt x="3279969" y="3327399"/>
                  </a:lnTo>
                  <a:lnTo>
                    <a:pt x="3257940" y="3289299"/>
                  </a:lnTo>
                  <a:lnTo>
                    <a:pt x="3236517" y="3251199"/>
                  </a:lnTo>
                  <a:lnTo>
                    <a:pt x="3215705" y="3200399"/>
                  </a:lnTo>
                  <a:lnTo>
                    <a:pt x="3195510" y="3162299"/>
                  </a:lnTo>
                  <a:lnTo>
                    <a:pt x="3175940" y="3124199"/>
                  </a:lnTo>
                  <a:lnTo>
                    <a:pt x="3156999" y="3086099"/>
                  </a:lnTo>
                  <a:lnTo>
                    <a:pt x="3138694" y="3035299"/>
                  </a:lnTo>
                  <a:lnTo>
                    <a:pt x="3121032" y="2997199"/>
                  </a:lnTo>
                  <a:lnTo>
                    <a:pt x="3104018" y="2959099"/>
                  </a:lnTo>
                  <a:lnTo>
                    <a:pt x="3102974" y="2955858"/>
                  </a:lnTo>
                  <a:lnTo>
                    <a:pt x="316577" y="0"/>
                  </a:lnTo>
                  <a:close/>
                </a:path>
                <a:path w="7380605" h="7556500">
                  <a:moveTo>
                    <a:pt x="6099947" y="4787899"/>
                  </a:moveTo>
                  <a:lnTo>
                    <a:pt x="5523500" y="4787899"/>
                  </a:lnTo>
                  <a:lnTo>
                    <a:pt x="5571016" y="4800599"/>
                  </a:lnTo>
                  <a:lnTo>
                    <a:pt x="6052432" y="4800599"/>
                  </a:lnTo>
                  <a:lnTo>
                    <a:pt x="6099947" y="4787899"/>
                  </a:lnTo>
                  <a:close/>
                </a:path>
                <a:path w="7380605" h="7556500">
                  <a:moveTo>
                    <a:pt x="6194304" y="4775199"/>
                  </a:moveTo>
                  <a:lnTo>
                    <a:pt x="5429144" y="4775199"/>
                  </a:lnTo>
                  <a:lnTo>
                    <a:pt x="5476208" y="4787899"/>
                  </a:lnTo>
                  <a:lnTo>
                    <a:pt x="6147240" y="4787899"/>
                  </a:lnTo>
                  <a:lnTo>
                    <a:pt x="6194304" y="4775199"/>
                  </a:lnTo>
                  <a:close/>
                </a:path>
                <a:path w="7380605" h="7556500">
                  <a:moveTo>
                    <a:pt x="6287719" y="4762499"/>
                  </a:moveTo>
                  <a:lnTo>
                    <a:pt x="5335730" y="4762499"/>
                  </a:lnTo>
                  <a:lnTo>
                    <a:pt x="5382316" y="4775199"/>
                  </a:lnTo>
                  <a:lnTo>
                    <a:pt x="6241132" y="4775199"/>
                  </a:lnTo>
                  <a:lnTo>
                    <a:pt x="6287719" y="4762499"/>
                  </a:lnTo>
                  <a:close/>
                </a:path>
                <a:path w="7380605" h="7556500">
                  <a:moveTo>
                    <a:pt x="6471528" y="4724399"/>
                  </a:moveTo>
                  <a:lnTo>
                    <a:pt x="5151922" y="4724399"/>
                  </a:lnTo>
                  <a:lnTo>
                    <a:pt x="5289391" y="4762499"/>
                  </a:lnTo>
                  <a:lnTo>
                    <a:pt x="6334058" y="4762499"/>
                  </a:lnTo>
                  <a:lnTo>
                    <a:pt x="6471528" y="4724399"/>
                  </a:lnTo>
                  <a:close/>
                </a:path>
                <a:path w="7380605" h="7556500">
                  <a:moveTo>
                    <a:pt x="3610292" y="0"/>
                  </a:moveTo>
                  <a:lnTo>
                    <a:pt x="3589284" y="25399"/>
                  </a:lnTo>
                  <a:lnTo>
                    <a:pt x="3560473" y="63499"/>
                  </a:lnTo>
                  <a:lnTo>
                    <a:pt x="3532192" y="101599"/>
                  </a:lnTo>
                  <a:lnTo>
                    <a:pt x="3504450" y="126999"/>
                  </a:lnTo>
                  <a:lnTo>
                    <a:pt x="3477250" y="165099"/>
                  </a:lnTo>
                  <a:lnTo>
                    <a:pt x="3450601" y="203199"/>
                  </a:lnTo>
                  <a:lnTo>
                    <a:pt x="3424508" y="241299"/>
                  </a:lnTo>
                  <a:lnTo>
                    <a:pt x="3398977" y="279399"/>
                  </a:lnTo>
                  <a:lnTo>
                    <a:pt x="3374014" y="317499"/>
                  </a:lnTo>
                  <a:lnTo>
                    <a:pt x="3349626" y="355599"/>
                  </a:lnTo>
                  <a:lnTo>
                    <a:pt x="3325818" y="393699"/>
                  </a:lnTo>
                  <a:lnTo>
                    <a:pt x="3302597" y="431799"/>
                  </a:lnTo>
                  <a:lnTo>
                    <a:pt x="3279969" y="469899"/>
                  </a:lnTo>
                  <a:lnTo>
                    <a:pt x="3257940" y="507999"/>
                  </a:lnTo>
                  <a:lnTo>
                    <a:pt x="3236517" y="546099"/>
                  </a:lnTo>
                  <a:lnTo>
                    <a:pt x="3215705" y="596899"/>
                  </a:lnTo>
                  <a:lnTo>
                    <a:pt x="3195510" y="634999"/>
                  </a:lnTo>
                  <a:lnTo>
                    <a:pt x="3175940" y="673099"/>
                  </a:lnTo>
                  <a:lnTo>
                    <a:pt x="3156999" y="711199"/>
                  </a:lnTo>
                  <a:lnTo>
                    <a:pt x="3138694" y="761999"/>
                  </a:lnTo>
                  <a:lnTo>
                    <a:pt x="3121032" y="800099"/>
                  </a:lnTo>
                  <a:lnTo>
                    <a:pt x="3104018" y="838199"/>
                  </a:lnTo>
                  <a:lnTo>
                    <a:pt x="3087659" y="888999"/>
                  </a:lnTo>
                  <a:lnTo>
                    <a:pt x="3071961" y="927099"/>
                  </a:lnTo>
                  <a:lnTo>
                    <a:pt x="3056930" y="977899"/>
                  </a:lnTo>
                  <a:lnTo>
                    <a:pt x="3042572" y="1015999"/>
                  </a:lnTo>
                  <a:lnTo>
                    <a:pt x="3028893" y="1054099"/>
                  </a:lnTo>
                  <a:lnTo>
                    <a:pt x="3015899" y="1104899"/>
                  </a:lnTo>
                  <a:lnTo>
                    <a:pt x="3003597" y="1155699"/>
                  </a:lnTo>
                  <a:lnTo>
                    <a:pt x="2991993" y="1193799"/>
                  </a:lnTo>
                  <a:lnTo>
                    <a:pt x="2981093" y="1244599"/>
                  </a:lnTo>
                  <a:lnTo>
                    <a:pt x="2970903" y="1282699"/>
                  </a:lnTo>
                  <a:lnTo>
                    <a:pt x="2961430" y="1333499"/>
                  </a:lnTo>
                  <a:lnTo>
                    <a:pt x="2952678" y="1371599"/>
                  </a:lnTo>
                  <a:lnTo>
                    <a:pt x="2944656" y="1422399"/>
                  </a:lnTo>
                  <a:lnTo>
                    <a:pt x="2937368" y="1473199"/>
                  </a:lnTo>
                  <a:lnTo>
                    <a:pt x="2930821" y="1511299"/>
                  </a:lnTo>
                  <a:lnTo>
                    <a:pt x="2925022" y="1562099"/>
                  </a:lnTo>
                  <a:lnTo>
                    <a:pt x="2919975" y="1612899"/>
                  </a:lnTo>
                  <a:lnTo>
                    <a:pt x="2915688" y="1663699"/>
                  </a:lnTo>
                  <a:lnTo>
                    <a:pt x="2912167" y="1701799"/>
                  </a:lnTo>
                  <a:lnTo>
                    <a:pt x="2909417" y="1752599"/>
                  </a:lnTo>
                  <a:lnTo>
                    <a:pt x="2907446" y="1803399"/>
                  </a:lnTo>
                  <a:lnTo>
                    <a:pt x="2906258" y="1854199"/>
                  </a:lnTo>
                  <a:lnTo>
                    <a:pt x="2905861" y="1904999"/>
                  </a:lnTo>
                  <a:lnTo>
                    <a:pt x="2906258" y="1943099"/>
                  </a:lnTo>
                  <a:lnTo>
                    <a:pt x="2907446" y="1993899"/>
                  </a:lnTo>
                  <a:lnTo>
                    <a:pt x="2909417" y="2044699"/>
                  </a:lnTo>
                  <a:lnTo>
                    <a:pt x="2912167" y="2095499"/>
                  </a:lnTo>
                  <a:lnTo>
                    <a:pt x="2915688" y="2146299"/>
                  </a:lnTo>
                  <a:lnTo>
                    <a:pt x="2919975" y="2184399"/>
                  </a:lnTo>
                  <a:lnTo>
                    <a:pt x="2925022" y="2235199"/>
                  </a:lnTo>
                  <a:lnTo>
                    <a:pt x="2930821" y="2285999"/>
                  </a:lnTo>
                  <a:lnTo>
                    <a:pt x="2937368" y="2324099"/>
                  </a:lnTo>
                  <a:lnTo>
                    <a:pt x="2944656" y="2374899"/>
                  </a:lnTo>
                  <a:lnTo>
                    <a:pt x="2952678" y="2425699"/>
                  </a:lnTo>
                  <a:lnTo>
                    <a:pt x="2961430" y="2463799"/>
                  </a:lnTo>
                  <a:lnTo>
                    <a:pt x="2970903" y="2514599"/>
                  </a:lnTo>
                  <a:lnTo>
                    <a:pt x="2981093" y="2565399"/>
                  </a:lnTo>
                  <a:lnTo>
                    <a:pt x="2991993" y="2603499"/>
                  </a:lnTo>
                  <a:lnTo>
                    <a:pt x="3003597" y="2654299"/>
                  </a:lnTo>
                  <a:lnTo>
                    <a:pt x="3015899" y="2692399"/>
                  </a:lnTo>
                  <a:lnTo>
                    <a:pt x="3028893" y="2743199"/>
                  </a:lnTo>
                  <a:lnTo>
                    <a:pt x="3042572" y="2781299"/>
                  </a:lnTo>
                  <a:lnTo>
                    <a:pt x="3056930" y="2832099"/>
                  </a:lnTo>
                  <a:lnTo>
                    <a:pt x="3071961" y="2870199"/>
                  </a:lnTo>
                  <a:lnTo>
                    <a:pt x="3087659" y="2908299"/>
                  </a:lnTo>
                  <a:lnTo>
                    <a:pt x="3102974" y="2955858"/>
                  </a:lnTo>
                  <a:lnTo>
                    <a:pt x="4595801" y="4539473"/>
                  </a:lnTo>
                  <a:lnTo>
                    <a:pt x="4628223" y="4559299"/>
                  </a:lnTo>
                  <a:lnTo>
                    <a:pt x="4712331" y="4584699"/>
                  </a:lnTo>
                  <a:lnTo>
                    <a:pt x="4754889" y="4610099"/>
                  </a:lnTo>
                  <a:lnTo>
                    <a:pt x="4884505" y="4648199"/>
                  </a:lnTo>
                  <a:lnTo>
                    <a:pt x="4928337" y="4673599"/>
                  </a:lnTo>
                  <a:lnTo>
                    <a:pt x="5106636" y="4724399"/>
                  </a:lnTo>
                  <a:lnTo>
                    <a:pt x="6516814" y="4724399"/>
                  </a:lnTo>
                  <a:lnTo>
                    <a:pt x="6695115" y="4673599"/>
                  </a:lnTo>
                  <a:lnTo>
                    <a:pt x="6738947" y="4648199"/>
                  </a:lnTo>
                  <a:lnTo>
                    <a:pt x="6868564" y="4610099"/>
                  </a:lnTo>
                  <a:lnTo>
                    <a:pt x="6911122" y="4584699"/>
                  </a:lnTo>
                  <a:lnTo>
                    <a:pt x="6995230" y="4559299"/>
                  </a:lnTo>
                  <a:lnTo>
                    <a:pt x="7036768" y="4533899"/>
                  </a:lnTo>
                  <a:lnTo>
                    <a:pt x="7077953" y="4521199"/>
                  </a:lnTo>
                  <a:lnTo>
                    <a:pt x="7159241" y="4470399"/>
                  </a:lnTo>
                  <a:lnTo>
                    <a:pt x="7199331" y="4457699"/>
                  </a:lnTo>
                  <a:lnTo>
                    <a:pt x="7317315" y="4381499"/>
                  </a:lnTo>
                  <a:lnTo>
                    <a:pt x="7355860" y="4356099"/>
                  </a:lnTo>
                  <a:lnTo>
                    <a:pt x="7380000" y="4343399"/>
                  </a:lnTo>
                  <a:lnTo>
                    <a:pt x="361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6473723" cy="755999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71215" y="4940103"/>
            <a:ext cx="3282950" cy="9144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95"/>
              </a:spcBef>
            </a:pPr>
            <a:r>
              <a:rPr sz="2750" spc="-110" dirty="0">
                <a:solidFill>
                  <a:srgbClr val="005F43"/>
                </a:solidFill>
                <a:latin typeface="Arial Black"/>
                <a:cs typeface="Arial Black"/>
              </a:rPr>
              <a:t>ENVIRONMENTAL</a:t>
            </a:r>
            <a:endParaRPr sz="275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sz="2750" spc="-10" dirty="0">
                <a:solidFill>
                  <a:srgbClr val="005F43"/>
                </a:solidFill>
                <a:latin typeface="Arial Black"/>
                <a:cs typeface="Arial Black"/>
              </a:rPr>
              <a:t>POLICY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5917" y="5970296"/>
            <a:ext cx="377825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solidFill>
                  <a:srgbClr val="005F43"/>
                </a:solidFill>
                <a:latin typeface="Century Gothic"/>
                <a:cs typeface="Century Gothic"/>
              </a:rPr>
              <a:t>of</a:t>
            </a:r>
            <a:r>
              <a:rPr sz="1800" spc="5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1800" spc="105" dirty="0">
                <a:solidFill>
                  <a:srgbClr val="005F43"/>
                </a:solidFill>
                <a:latin typeface="Century Gothic"/>
                <a:cs typeface="Century Gothic"/>
              </a:rPr>
              <a:t>Bank</a:t>
            </a:r>
            <a:r>
              <a:rPr sz="1800" spc="5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005F43"/>
                </a:solidFill>
                <a:latin typeface="Century Gothic"/>
                <a:cs typeface="Century Gothic"/>
              </a:rPr>
              <a:t>Ochrony</a:t>
            </a:r>
            <a:r>
              <a:rPr sz="1800" spc="5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005F43"/>
                </a:solidFill>
                <a:latin typeface="Century Gothic"/>
                <a:cs typeface="Century Gothic"/>
              </a:rPr>
              <a:t>Środowiska</a:t>
            </a:r>
            <a:r>
              <a:rPr sz="1800" spc="5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05F43"/>
                </a:solidFill>
                <a:latin typeface="Century Gothic"/>
                <a:cs typeface="Century Gothic"/>
              </a:rPr>
              <a:t>S.A.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29987" y="630002"/>
            <a:ext cx="1422400" cy="969010"/>
            <a:chOff x="8729987" y="630002"/>
            <a:chExt cx="1422400" cy="9690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1957" y="1449317"/>
              <a:ext cx="137274" cy="149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0212" y="1449322"/>
              <a:ext cx="156908" cy="149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136" y="1449321"/>
              <a:ext cx="144906" cy="149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0336" y="1449321"/>
              <a:ext cx="155638" cy="1491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729980" y="630008"/>
              <a:ext cx="1422400" cy="744855"/>
            </a:xfrm>
            <a:custGeom>
              <a:avLst/>
              <a:gdLst/>
              <a:ahLst/>
              <a:cxnLst/>
              <a:rect l="l" t="t" r="r" b="b"/>
              <a:pathLst>
                <a:path w="1422400" h="744855">
                  <a:moveTo>
                    <a:pt x="334645" y="487921"/>
                  </a:moveTo>
                  <a:lnTo>
                    <a:pt x="330047" y="447090"/>
                  </a:lnTo>
                  <a:lnTo>
                    <a:pt x="309029" y="406920"/>
                  </a:lnTo>
                  <a:lnTo>
                    <a:pt x="256705" y="370992"/>
                  </a:lnTo>
                  <a:lnTo>
                    <a:pt x="245960" y="369150"/>
                  </a:lnTo>
                  <a:lnTo>
                    <a:pt x="245960" y="472363"/>
                  </a:lnTo>
                  <a:lnTo>
                    <a:pt x="244767" y="485952"/>
                  </a:lnTo>
                  <a:lnTo>
                    <a:pt x="229692" y="521131"/>
                  </a:lnTo>
                  <a:lnTo>
                    <a:pt x="188150" y="539965"/>
                  </a:lnTo>
                  <a:lnTo>
                    <a:pt x="173888" y="541235"/>
                  </a:lnTo>
                  <a:lnTo>
                    <a:pt x="85331" y="541235"/>
                  </a:lnTo>
                  <a:lnTo>
                    <a:pt x="85331" y="406920"/>
                  </a:lnTo>
                  <a:lnTo>
                    <a:pt x="173888" y="406920"/>
                  </a:lnTo>
                  <a:lnTo>
                    <a:pt x="218922" y="418287"/>
                  </a:lnTo>
                  <a:lnTo>
                    <a:pt x="245059" y="459270"/>
                  </a:lnTo>
                  <a:lnTo>
                    <a:pt x="245960" y="472363"/>
                  </a:lnTo>
                  <a:lnTo>
                    <a:pt x="245960" y="369150"/>
                  </a:lnTo>
                  <a:lnTo>
                    <a:pt x="230441" y="366483"/>
                  </a:lnTo>
                  <a:lnTo>
                    <a:pt x="251383" y="355777"/>
                  </a:lnTo>
                  <a:lnTo>
                    <a:pt x="268655" y="341426"/>
                  </a:lnTo>
                  <a:lnTo>
                    <a:pt x="273646" y="335521"/>
                  </a:lnTo>
                  <a:lnTo>
                    <a:pt x="281584" y="326136"/>
                  </a:lnTo>
                  <a:lnTo>
                    <a:pt x="289458" y="312623"/>
                  </a:lnTo>
                  <a:lnTo>
                    <a:pt x="294386" y="299021"/>
                  </a:lnTo>
                  <a:lnTo>
                    <a:pt x="298018" y="284518"/>
                  </a:lnTo>
                  <a:lnTo>
                    <a:pt x="300075" y="269544"/>
                  </a:lnTo>
                  <a:lnTo>
                    <a:pt x="300278" y="254508"/>
                  </a:lnTo>
                  <a:lnTo>
                    <a:pt x="298970" y="239293"/>
                  </a:lnTo>
                  <a:lnTo>
                    <a:pt x="285775" y="200939"/>
                  </a:lnTo>
                  <a:lnTo>
                    <a:pt x="261048" y="170662"/>
                  </a:lnTo>
                  <a:lnTo>
                    <a:pt x="223634" y="151561"/>
                  </a:lnTo>
                  <a:lnTo>
                    <a:pt x="223634" y="266661"/>
                  </a:lnTo>
                  <a:lnTo>
                    <a:pt x="222478" y="280416"/>
                  </a:lnTo>
                  <a:lnTo>
                    <a:pt x="196367" y="322668"/>
                  </a:lnTo>
                  <a:lnTo>
                    <a:pt x="159550" y="335521"/>
                  </a:lnTo>
                  <a:lnTo>
                    <a:pt x="84886" y="335521"/>
                  </a:lnTo>
                  <a:lnTo>
                    <a:pt x="84886" y="209804"/>
                  </a:lnTo>
                  <a:lnTo>
                    <a:pt x="159550" y="209804"/>
                  </a:lnTo>
                  <a:lnTo>
                    <a:pt x="196824" y="219748"/>
                  </a:lnTo>
                  <a:lnTo>
                    <a:pt x="222313" y="254673"/>
                  </a:lnTo>
                  <a:lnTo>
                    <a:pt x="223634" y="266661"/>
                  </a:lnTo>
                  <a:lnTo>
                    <a:pt x="223634" y="151561"/>
                  </a:lnTo>
                  <a:lnTo>
                    <a:pt x="212928" y="148132"/>
                  </a:lnTo>
                  <a:lnTo>
                    <a:pt x="194005" y="144487"/>
                  </a:lnTo>
                  <a:lnTo>
                    <a:pt x="176123" y="143243"/>
                  </a:lnTo>
                  <a:lnTo>
                    <a:pt x="0" y="143243"/>
                  </a:lnTo>
                  <a:lnTo>
                    <a:pt x="0" y="605358"/>
                  </a:lnTo>
                  <a:lnTo>
                    <a:pt x="191312" y="605358"/>
                  </a:lnTo>
                  <a:lnTo>
                    <a:pt x="241249" y="601243"/>
                  </a:lnTo>
                  <a:lnTo>
                    <a:pt x="281368" y="584301"/>
                  </a:lnTo>
                  <a:lnTo>
                    <a:pt x="316941" y="552424"/>
                  </a:lnTo>
                  <a:lnTo>
                    <a:pt x="333781" y="503504"/>
                  </a:lnTo>
                  <a:lnTo>
                    <a:pt x="334645" y="487921"/>
                  </a:lnTo>
                  <a:close/>
                </a:path>
                <a:path w="1422400" h="744855">
                  <a:moveTo>
                    <a:pt x="967092" y="328180"/>
                  </a:moveTo>
                  <a:lnTo>
                    <a:pt x="935494" y="326605"/>
                  </a:lnTo>
                  <a:lnTo>
                    <a:pt x="917143" y="318757"/>
                  </a:lnTo>
                  <a:lnTo>
                    <a:pt x="909764" y="302463"/>
                  </a:lnTo>
                  <a:lnTo>
                    <a:pt x="911085" y="275539"/>
                  </a:lnTo>
                  <a:lnTo>
                    <a:pt x="873569" y="302348"/>
                  </a:lnTo>
                  <a:lnTo>
                    <a:pt x="846340" y="309156"/>
                  </a:lnTo>
                  <a:lnTo>
                    <a:pt x="833056" y="298196"/>
                  </a:lnTo>
                  <a:lnTo>
                    <a:pt x="837412" y="271665"/>
                  </a:lnTo>
                  <a:lnTo>
                    <a:pt x="863053" y="231787"/>
                  </a:lnTo>
                  <a:lnTo>
                    <a:pt x="851369" y="228396"/>
                  </a:lnTo>
                  <a:lnTo>
                    <a:pt x="841438" y="220446"/>
                  </a:lnTo>
                  <a:lnTo>
                    <a:pt x="837311" y="208356"/>
                  </a:lnTo>
                  <a:lnTo>
                    <a:pt x="843026" y="192544"/>
                  </a:lnTo>
                  <a:lnTo>
                    <a:pt x="822350" y="187718"/>
                  </a:lnTo>
                  <a:lnTo>
                    <a:pt x="807351" y="174485"/>
                  </a:lnTo>
                  <a:lnTo>
                    <a:pt x="798207" y="157467"/>
                  </a:lnTo>
                  <a:lnTo>
                    <a:pt x="795121" y="141236"/>
                  </a:lnTo>
                  <a:lnTo>
                    <a:pt x="783691" y="154317"/>
                  </a:lnTo>
                  <a:lnTo>
                    <a:pt x="771791" y="162763"/>
                  </a:lnTo>
                  <a:lnTo>
                    <a:pt x="759434" y="165455"/>
                  </a:lnTo>
                  <a:lnTo>
                    <a:pt x="746683" y="161264"/>
                  </a:lnTo>
                  <a:lnTo>
                    <a:pt x="738492" y="175552"/>
                  </a:lnTo>
                  <a:lnTo>
                    <a:pt x="726986" y="185356"/>
                  </a:lnTo>
                  <a:lnTo>
                    <a:pt x="712000" y="188582"/>
                  </a:lnTo>
                  <a:lnTo>
                    <a:pt x="693394" y="183121"/>
                  </a:lnTo>
                  <a:lnTo>
                    <a:pt x="696099" y="228193"/>
                  </a:lnTo>
                  <a:lnTo>
                    <a:pt x="681088" y="246189"/>
                  </a:lnTo>
                  <a:lnTo>
                    <a:pt x="653884" y="235699"/>
                  </a:lnTo>
                  <a:lnTo>
                    <a:pt x="620001" y="195313"/>
                  </a:lnTo>
                  <a:lnTo>
                    <a:pt x="601637" y="218694"/>
                  </a:lnTo>
                  <a:lnTo>
                    <a:pt x="581736" y="230251"/>
                  </a:lnTo>
                  <a:lnTo>
                    <a:pt x="558876" y="229933"/>
                  </a:lnTo>
                  <a:lnTo>
                    <a:pt x="531583" y="217754"/>
                  </a:lnTo>
                  <a:lnTo>
                    <a:pt x="536854" y="247142"/>
                  </a:lnTo>
                  <a:lnTo>
                    <a:pt x="536079" y="264452"/>
                  </a:lnTo>
                  <a:lnTo>
                    <a:pt x="526656" y="273964"/>
                  </a:lnTo>
                  <a:lnTo>
                    <a:pt x="506006" y="279971"/>
                  </a:lnTo>
                  <a:lnTo>
                    <a:pt x="540054" y="326186"/>
                  </a:lnTo>
                  <a:lnTo>
                    <a:pt x="548982" y="358914"/>
                  </a:lnTo>
                  <a:lnTo>
                    <a:pt x="531914" y="379539"/>
                  </a:lnTo>
                  <a:lnTo>
                    <a:pt x="487984" y="389432"/>
                  </a:lnTo>
                  <a:lnTo>
                    <a:pt x="505142" y="404939"/>
                  </a:lnTo>
                  <a:lnTo>
                    <a:pt x="513981" y="420776"/>
                  </a:lnTo>
                  <a:lnTo>
                    <a:pt x="517791" y="439089"/>
                  </a:lnTo>
                  <a:lnTo>
                    <a:pt x="519899" y="461987"/>
                  </a:lnTo>
                  <a:lnTo>
                    <a:pt x="545668" y="461467"/>
                  </a:lnTo>
                  <a:lnTo>
                    <a:pt x="559371" y="472694"/>
                  </a:lnTo>
                  <a:lnTo>
                    <a:pt x="565683" y="490410"/>
                  </a:lnTo>
                  <a:lnTo>
                    <a:pt x="569252" y="509422"/>
                  </a:lnTo>
                  <a:lnTo>
                    <a:pt x="592607" y="498995"/>
                  </a:lnTo>
                  <a:lnTo>
                    <a:pt x="627392" y="496443"/>
                  </a:lnTo>
                  <a:lnTo>
                    <a:pt x="658380" y="503542"/>
                  </a:lnTo>
                  <a:lnTo>
                    <a:pt x="670369" y="522058"/>
                  </a:lnTo>
                  <a:lnTo>
                    <a:pt x="657898" y="547966"/>
                  </a:lnTo>
                  <a:lnTo>
                    <a:pt x="638987" y="569734"/>
                  </a:lnTo>
                  <a:lnTo>
                    <a:pt x="618655" y="587146"/>
                  </a:lnTo>
                  <a:lnTo>
                    <a:pt x="601929" y="600049"/>
                  </a:lnTo>
                  <a:lnTo>
                    <a:pt x="615353" y="601167"/>
                  </a:lnTo>
                  <a:lnTo>
                    <a:pt x="625805" y="602805"/>
                  </a:lnTo>
                  <a:lnTo>
                    <a:pt x="633958" y="604901"/>
                  </a:lnTo>
                  <a:lnTo>
                    <a:pt x="640511" y="607428"/>
                  </a:lnTo>
                  <a:lnTo>
                    <a:pt x="653186" y="585939"/>
                  </a:lnTo>
                  <a:lnTo>
                    <a:pt x="664552" y="568312"/>
                  </a:lnTo>
                  <a:lnTo>
                    <a:pt x="675868" y="549630"/>
                  </a:lnTo>
                  <a:lnTo>
                    <a:pt x="688378" y="524979"/>
                  </a:lnTo>
                  <a:lnTo>
                    <a:pt x="692365" y="521563"/>
                  </a:lnTo>
                  <a:lnTo>
                    <a:pt x="697306" y="521347"/>
                  </a:lnTo>
                  <a:lnTo>
                    <a:pt x="702513" y="523722"/>
                  </a:lnTo>
                  <a:lnTo>
                    <a:pt x="707351" y="528116"/>
                  </a:lnTo>
                  <a:lnTo>
                    <a:pt x="730440" y="547966"/>
                  </a:lnTo>
                  <a:lnTo>
                    <a:pt x="763739" y="568871"/>
                  </a:lnTo>
                  <a:lnTo>
                    <a:pt x="798944" y="584720"/>
                  </a:lnTo>
                  <a:lnTo>
                    <a:pt x="827760" y="589470"/>
                  </a:lnTo>
                  <a:lnTo>
                    <a:pt x="828484" y="564705"/>
                  </a:lnTo>
                  <a:lnTo>
                    <a:pt x="838009" y="548386"/>
                  </a:lnTo>
                  <a:lnTo>
                    <a:pt x="855726" y="542772"/>
                  </a:lnTo>
                  <a:lnTo>
                    <a:pt x="881049" y="550164"/>
                  </a:lnTo>
                  <a:lnTo>
                    <a:pt x="881380" y="536917"/>
                  </a:lnTo>
                  <a:lnTo>
                    <a:pt x="888555" y="522160"/>
                  </a:lnTo>
                  <a:lnTo>
                    <a:pt x="902169" y="508673"/>
                  </a:lnTo>
                  <a:lnTo>
                    <a:pt x="921867" y="499186"/>
                  </a:lnTo>
                  <a:lnTo>
                    <a:pt x="882523" y="475945"/>
                  </a:lnTo>
                  <a:lnTo>
                    <a:pt x="878535" y="455510"/>
                  </a:lnTo>
                  <a:lnTo>
                    <a:pt x="897585" y="438162"/>
                  </a:lnTo>
                  <a:lnTo>
                    <a:pt x="927392" y="424256"/>
                  </a:lnTo>
                  <a:lnTo>
                    <a:pt x="955649" y="414108"/>
                  </a:lnTo>
                  <a:lnTo>
                    <a:pt x="944613" y="392036"/>
                  </a:lnTo>
                  <a:lnTo>
                    <a:pt x="944981" y="371132"/>
                  </a:lnTo>
                  <a:lnTo>
                    <a:pt x="953554" y="350227"/>
                  </a:lnTo>
                  <a:lnTo>
                    <a:pt x="967092" y="328180"/>
                  </a:lnTo>
                  <a:close/>
                </a:path>
                <a:path w="1422400" h="744855">
                  <a:moveTo>
                    <a:pt x="1100467" y="372452"/>
                  </a:moveTo>
                  <a:lnTo>
                    <a:pt x="1097559" y="325704"/>
                  </a:lnTo>
                  <a:lnTo>
                    <a:pt x="1089063" y="280695"/>
                  </a:lnTo>
                  <a:lnTo>
                    <a:pt x="1075334" y="237769"/>
                  </a:lnTo>
                  <a:lnTo>
                    <a:pt x="1056728" y="197294"/>
                  </a:lnTo>
                  <a:lnTo>
                    <a:pt x="1033589" y="159600"/>
                  </a:lnTo>
                  <a:lnTo>
                    <a:pt x="1026007" y="150012"/>
                  </a:lnTo>
                  <a:lnTo>
                    <a:pt x="1026007" y="372452"/>
                  </a:lnTo>
                  <a:lnTo>
                    <a:pt x="1022083" y="420763"/>
                  </a:lnTo>
                  <a:lnTo>
                    <a:pt x="1010742" y="466585"/>
                  </a:lnTo>
                  <a:lnTo>
                    <a:pt x="992606" y="509308"/>
                  </a:lnTo>
                  <a:lnTo>
                    <a:pt x="968286" y="548335"/>
                  </a:lnTo>
                  <a:lnTo>
                    <a:pt x="938390" y="583018"/>
                  </a:lnTo>
                  <a:lnTo>
                    <a:pt x="903566" y="612787"/>
                  </a:lnTo>
                  <a:lnTo>
                    <a:pt x="864425" y="636993"/>
                  </a:lnTo>
                  <a:lnTo>
                    <a:pt x="821588" y="655053"/>
                  </a:lnTo>
                  <a:lnTo>
                    <a:pt x="775665" y="666330"/>
                  </a:lnTo>
                  <a:lnTo>
                    <a:pt x="727290" y="670229"/>
                  </a:lnTo>
                  <a:lnTo>
                    <a:pt x="678776" y="666330"/>
                  </a:lnTo>
                  <a:lnTo>
                    <a:pt x="632739" y="655053"/>
                  </a:lnTo>
                  <a:lnTo>
                    <a:pt x="589813" y="636993"/>
                  </a:lnTo>
                  <a:lnTo>
                    <a:pt x="550608" y="612787"/>
                  </a:lnTo>
                  <a:lnTo>
                    <a:pt x="515747" y="583018"/>
                  </a:lnTo>
                  <a:lnTo>
                    <a:pt x="485838" y="548335"/>
                  </a:lnTo>
                  <a:lnTo>
                    <a:pt x="461492" y="509308"/>
                  </a:lnTo>
                  <a:lnTo>
                    <a:pt x="443344" y="466585"/>
                  </a:lnTo>
                  <a:lnTo>
                    <a:pt x="432003" y="420763"/>
                  </a:lnTo>
                  <a:lnTo>
                    <a:pt x="428091" y="372452"/>
                  </a:lnTo>
                  <a:lnTo>
                    <a:pt x="432003" y="324091"/>
                  </a:lnTo>
                  <a:lnTo>
                    <a:pt x="443344" y="278231"/>
                  </a:lnTo>
                  <a:lnTo>
                    <a:pt x="461492" y="235445"/>
                  </a:lnTo>
                  <a:lnTo>
                    <a:pt x="485838" y="196392"/>
                  </a:lnTo>
                  <a:lnTo>
                    <a:pt x="515747" y="161645"/>
                  </a:lnTo>
                  <a:lnTo>
                    <a:pt x="550608" y="131851"/>
                  </a:lnTo>
                  <a:lnTo>
                    <a:pt x="589813" y="107607"/>
                  </a:lnTo>
                  <a:lnTo>
                    <a:pt x="632739" y="89535"/>
                  </a:lnTo>
                  <a:lnTo>
                    <a:pt x="678776" y="78232"/>
                  </a:lnTo>
                  <a:lnTo>
                    <a:pt x="727290" y="74333"/>
                  </a:lnTo>
                  <a:lnTo>
                    <a:pt x="775665" y="78232"/>
                  </a:lnTo>
                  <a:lnTo>
                    <a:pt x="821588" y="89535"/>
                  </a:lnTo>
                  <a:lnTo>
                    <a:pt x="864425" y="107607"/>
                  </a:lnTo>
                  <a:lnTo>
                    <a:pt x="903566" y="131851"/>
                  </a:lnTo>
                  <a:lnTo>
                    <a:pt x="938390" y="161645"/>
                  </a:lnTo>
                  <a:lnTo>
                    <a:pt x="968286" y="196392"/>
                  </a:lnTo>
                  <a:lnTo>
                    <a:pt x="992606" y="235445"/>
                  </a:lnTo>
                  <a:lnTo>
                    <a:pt x="1010742" y="278231"/>
                  </a:lnTo>
                  <a:lnTo>
                    <a:pt x="1022083" y="324091"/>
                  </a:lnTo>
                  <a:lnTo>
                    <a:pt x="1026007" y="372452"/>
                  </a:lnTo>
                  <a:lnTo>
                    <a:pt x="1026007" y="150012"/>
                  </a:lnTo>
                  <a:lnTo>
                    <a:pt x="975106" y="93941"/>
                  </a:lnTo>
                  <a:lnTo>
                    <a:pt x="940473" y="66687"/>
                  </a:lnTo>
                  <a:lnTo>
                    <a:pt x="902703" y="43611"/>
                  </a:lnTo>
                  <a:lnTo>
                    <a:pt x="862152" y="25057"/>
                  </a:lnTo>
                  <a:lnTo>
                    <a:pt x="819162" y="11366"/>
                  </a:lnTo>
                  <a:lnTo>
                    <a:pt x="774090" y="2895"/>
                  </a:lnTo>
                  <a:lnTo>
                    <a:pt x="727290" y="0"/>
                  </a:lnTo>
                  <a:lnTo>
                    <a:pt x="680402" y="2895"/>
                  </a:lnTo>
                  <a:lnTo>
                    <a:pt x="635241" y="11366"/>
                  </a:lnTo>
                  <a:lnTo>
                    <a:pt x="592162" y="25057"/>
                  </a:lnTo>
                  <a:lnTo>
                    <a:pt x="551522" y="43611"/>
                  </a:lnTo>
                  <a:lnTo>
                    <a:pt x="513664" y="66687"/>
                  </a:lnTo>
                  <a:lnTo>
                    <a:pt x="478929" y="93941"/>
                  </a:lnTo>
                  <a:lnTo>
                    <a:pt x="447687" y="125031"/>
                  </a:lnTo>
                  <a:lnTo>
                    <a:pt x="420293" y="159600"/>
                  </a:lnTo>
                  <a:lnTo>
                    <a:pt x="397090" y="197294"/>
                  </a:lnTo>
                  <a:lnTo>
                    <a:pt x="378421" y="237769"/>
                  </a:lnTo>
                  <a:lnTo>
                    <a:pt x="364655" y="280695"/>
                  </a:lnTo>
                  <a:lnTo>
                    <a:pt x="356133" y="325704"/>
                  </a:lnTo>
                  <a:lnTo>
                    <a:pt x="353225" y="372452"/>
                  </a:lnTo>
                  <a:lnTo>
                    <a:pt x="356133" y="419176"/>
                  </a:lnTo>
                  <a:lnTo>
                    <a:pt x="364655" y="464146"/>
                  </a:lnTo>
                  <a:lnTo>
                    <a:pt x="378421" y="507047"/>
                  </a:lnTo>
                  <a:lnTo>
                    <a:pt x="397090" y="547509"/>
                  </a:lnTo>
                  <a:lnTo>
                    <a:pt x="420293" y="585177"/>
                  </a:lnTo>
                  <a:lnTo>
                    <a:pt x="447687" y="619734"/>
                  </a:lnTo>
                  <a:lnTo>
                    <a:pt x="478929" y="650798"/>
                  </a:lnTo>
                  <a:lnTo>
                    <a:pt x="513664" y="678040"/>
                  </a:lnTo>
                  <a:lnTo>
                    <a:pt x="551522" y="701116"/>
                  </a:lnTo>
                  <a:lnTo>
                    <a:pt x="592162" y="719658"/>
                  </a:lnTo>
                  <a:lnTo>
                    <a:pt x="635241" y="733336"/>
                  </a:lnTo>
                  <a:lnTo>
                    <a:pt x="680402" y="741807"/>
                  </a:lnTo>
                  <a:lnTo>
                    <a:pt x="727290" y="744702"/>
                  </a:lnTo>
                  <a:lnTo>
                    <a:pt x="774090" y="741807"/>
                  </a:lnTo>
                  <a:lnTo>
                    <a:pt x="819162" y="733336"/>
                  </a:lnTo>
                  <a:lnTo>
                    <a:pt x="862152" y="719658"/>
                  </a:lnTo>
                  <a:lnTo>
                    <a:pt x="902703" y="701116"/>
                  </a:lnTo>
                  <a:lnTo>
                    <a:pt x="940473" y="678040"/>
                  </a:lnTo>
                  <a:lnTo>
                    <a:pt x="975106" y="650798"/>
                  </a:lnTo>
                  <a:lnTo>
                    <a:pt x="1006271" y="619734"/>
                  </a:lnTo>
                  <a:lnTo>
                    <a:pt x="1033589" y="585177"/>
                  </a:lnTo>
                  <a:lnTo>
                    <a:pt x="1056728" y="547509"/>
                  </a:lnTo>
                  <a:lnTo>
                    <a:pt x="1075334" y="507047"/>
                  </a:lnTo>
                  <a:lnTo>
                    <a:pt x="1089063" y="464146"/>
                  </a:lnTo>
                  <a:lnTo>
                    <a:pt x="1097559" y="419176"/>
                  </a:lnTo>
                  <a:lnTo>
                    <a:pt x="1100467" y="372452"/>
                  </a:lnTo>
                  <a:close/>
                </a:path>
                <a:path w="1422400" h="744855">
                  <a:moveTo>
                    <a:pt x="1337678" y="70497"/>
                  </a:moveTo>
                  <a:lnTo>
                    <a:pt x="1258595" y="70497"/>
                  </a:lnTo>
                  <a:lnTo>
                    <a:pt x="1233258" y="126593"/>
                  </a:lnTo>
                  <a:lnTo>
                    <a:pt x="1290447" y="126593"/>
                  </a:lnTo>
                  <a:lnTo>
                    <a:pt x="1337678" y="70497"/>
                  </a:lnTo>
                  <a:close/>
                </a:path>
                <a:path w="1422400" h="744855">
                  <a:moveTo>
                    <a:pt x="1422006" y="498297"/>
                  </a:moveTo>
                  <a:lnTo>
                    <a:pt x="1414780" y="459943"/>
                  </a:lnTo>
                  <a:lnTo>
                    <a:pt x="1391005" y="418642"/>
                  </a:lnTo>
                  <a:lnTo>
                    <a:pt x="1363700" y="390474"/>
                  </a:lnTo>
                  <a:lnTo>
                    <a:pt x="1295069" y="339013"/>
                  </a:lnTo>
                  <a:lnTo>
                    <a:pt x="1268247" y="320281"/>
                  </a:lnTo>
                  <a:lnTo>
                    <a:pt x="1259433" y="313385"/>
                  </a:lnTo>
                  <a:lnTo>
                    <a:pt x="1228623" y="275285"/>
                  </a:lnTo>
                  <a:lnTo>
                    <a:pt x="1224597" y="255879"/>
                  </a:lnTo>
                  <a:lnTo>
                    <a:pt x="1225740" y="246684"/>
                  </a:lnTo>
                  <a:lnTo>
                    <a:pt x="1256182" y="216750"/>
                  </a:lnTo>
                  <a:lnTo>
                    <a:pt x="1307782" y="210375"/>
                  </a:lnTo>
                  <a:lnTo>
                    <a:pt x="1329893" y="211315"/>
                  </a:lnTo>
                  <a:lnTo>
                    <a:pt x="1354505" y="214388"/>
                  </a:lnTo>
                  <a:lnTo>
                    <a:pt x="1379601" y="219900"/>
                  </a:lnTo>
                  <a:lnTo>
                    <a:pt x="1403134" y="228193"/>
                  </a:lnTo>
                  <a:lnTo>
                    <a:pt x="1391005" y="151828"/>
                  </a:lnTo>
                  <a:lnTo>
                    <a:pt x="1361795" y="146837"/>
                  </a:lnTo>
                  <a:lnTo>
                    <a:pt x="1333411" y="142963"/>
                  </a:lnTo>
                  <a:lnTo>
                    <a:pt x="1306728" y="140449"/>
                  </a:lnTo>
                  <a:lnTo>
                    <a:pt x="1282598" y="139560"/>
                  </a:lnTo>
                  <a:lnTo>
                    <a:pt x="1247609" y="140919"/>
                  </a:lnTo>
                  <a:lnTo>
                    <a:pt x="1188516" y="152793"/>
                  </a:lnTo>
                  <a:lnTo>
                    <a:pt x="1142847" y="181229"/>
                  </a:lnTo>
                  <a:lnTo>
                    <a:pt x="1115352" y="225069"/>
                  </a:lnTo>
                  <a:lnTo>
                    <a:pt x="1111478" y="244106"/>
                  </a:lnTo>
                  <a:lnTo>
                    <a:pt x="1112964" y="260007"/>
                  </a:lnTo>
                  <a:lnTo>
                    <a:pt x="1132332" y="305549"/>
                  </a:lnTo>
                  <a:lnTo>
                    <a:pt x="1159471" y="339305"/>
                  </a:lnTo>
                  <a:lnTo>
                    <a:pt x="1189278" y="365798"/>
                  </a:lnTo>
                  <a:lnTo>
                    <a:pt x="1222514" y="391515"/>
                  </a:lnTo>
                  <a:lnTo>
                    <a:pt x="1255128" y="416306"/>
                  </a:lnTo>
                  <a:lnTo>
                    <a:pt x="1273467" y="430745"/>
                  </a:lnTo>
                  <a:lnTo>
                    <a:pt x="1288148" y="445566"/>
                  </a:lnTo>
                  <a:lnTo>
                    <a:pt x="1298917" y="459803"/>
                  </a:lnTo>
                  <a:lnTo>
                    <a:pt x="1305534" y="474154"/>
                  </a:lnTo>
                  <a:lnTo>
                    <a:pt x="1307782" y="489267"/>
                  </a:lnTo>
                  <a:lnTo>
                    <a:pt x="1306118" y="498424"/>
                  </a:lnTo>
                  <a:lnTo>
                    <a:pt x="1270774" y="528193"/>
                  </a:lnTo>
                  <a:lnTo>
                    <a:pt x="1220457" y="535673"/>
                  </a:lnTo>
                  <a:lnTo>
                    <a:pt x="1188961" y="533882"/>
                  </a:lnTo>
                  <a:lnTo>
                    <a:pt x="1159954" y="528078"/>
                  </a:lnTo>
                  <a:lnTo>
                    <a:pt x="1132624" y="517537"/>
                  </a:lnTo>
                  <a:lnTo>
                    <a:pt x="1106157" y="501573"/>
                  </a:lnTo>
                  <a:lnTo>
                    <a:pt x="1120089" y="589457"/>
                  </a:lnTo>
                  <a:lnTo>
                    <a:pt x="1153007" y="597852"/>
                  </a:lnTo>
                  <a:lnTo>
                    <a:pt x="1185773" y="604532"/>
                  </a:lnTo>
                  <a:lnTo>
                    <a:pt x="1218514" y="608965"/>
                  </a:lnTo>
                  <a:lnTo>
                    <a:pt x="1251419" y="610565"/>
                  </a:lnTo>
                  <a:lnTo>
                    <a:pt x="1275651" y="609523"/>
                  </a:lnTo>
                  <a:lnTo>
                    <a:pt x="1323505" y="601662"/>
                  </a:lnTo>
                  <a:lnTo>
                    <a:pt x="1360449" y="587133"/>
                  </a:lnTo>
                  <a:lnTo>
                    <a:pt x="1399171" y="556133"/>
                  </a:lnTo>
                  <a:lnTo>
                    <a:pt x="1420393" y="513499"/>
                  </a:lnTo>
                  <a:lnTo>
                    <a:pt x="1422006" y="498297"/>
                  </a:lnTo>
                  <a:close/>
                </a:path>
              </a:pathLst>
            </a:custGeom>
            <a:solidFill>
              <a:srgbClr val="005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003" y="943305"/>
            <a:ext cx="9324340" cy="6616700"/>
          </a:xfrm>
          <a:custGeom>
            <a:avLst/>
            <a:gdLst/>
            <a:ahLst/>
            <a:cxnLst/>
            <a:rect l="l" t="t" r="r" b="b"/>
            <a:pathLst>
              <a:path w="9324340" h="6616700">
                <a:moveTo>
                  <a:pt x="7170083" y="152400"/>
                </a:moveTo>
                <a:lnTo>
                  <a:pt x="4453368" y="152400"/>
                </a:lnTo>
                <a:lnTo>
                  <a:pt x="3966069" y="292100"/>
                </a:lnTo>
                <a:lnTo>
                  <a:pt x="3922656" y="317500"/>
                </a:lnTo>
                <a:lnTo>
                  <a:pt x="3793348" y="355600"/>
                </a:lnTo>
                <a:lnTo>
                  <a:pt x="3750561" y="381000"/>
                </a:lnTo>
                <a:lnTo>
                  <a:pt x="3623169" y="419100"/>
                </a:lnTo>
                <a:lnTo>
                  <a:pt x="3581033" y="444500"/>
                </a:lnTo>
                <a:lnTo>
                  <a:pt x="3539063" y="457200"/>
                </a:lnTo>
                <a:lnTo>
                  <a:pt x="3497261" y="482600"/>
                </a:lnTo>
                <a:lnTo>
                  <a:pt x="3455629" y="495300"/>
                </a:lnTo>
                <a:lnTo>
                  <a:pt x="3414168" y="520700"/>
                </a:lnTo>
                <a:lnTo>
                  <a:pt x="3372879" y="533400"/>
                </a:lnTo>
                <a:lnTo>
                  <a:pt x="3331765" y="558800"/>
                </a:lnTo>
                <a:lnTo>
                  <a:pt x="3290826" y="571500"/>
                </a:lnTo>
                <a:lnTo>
                  <a:pt x="3250064" y="596900"/>
                </a:lnTo>
                <a:lnTo>
                  <a:pt x="3209480" y="609600"/>
                </a:lnTo>
                <a:lnTo>
                  <a:pt x="3169077" y="635000"/>
                </a:lnTo>
                <a:lnTo>
                  <a:pt x="3128856" y="647700"/>
                </a:lnTo>
                <a:lnTo>
                  <a:pt x="3009297" y="723900"/>
                </a:lnTo>
                <a:lnTo>
                  <a:pt x="2969817" y="736600"/>
                </a:lnTo>
                <a:lnTo>
                  <a:pt x="2852520" y="812800"/>
                </a:lnTo>
                <a:lnTo>
                  <a:pt x="2813806" y="825500"/>
                </a:lnTo>
                <a:lnTo>
                  <a:pt x="2775288" y="850900"/>
                </a:lnTo>
                <a:lnTo>
                  <a:pt x="2585680" y="977900"/>
                </a:lnTo>
                <a:lnTo>
                  <a:pt x="2401183" y="1104900"/>
                </a:lnTo>
                <a:lnTo>
                  <a:pt x="2257393" y="1206500"/>
                </a:lnTo>
                <a:lnTo>
                  <a:pt x="2221987" y="1244600"/>
                </a:lnTo>
                <a:lnTo>
                  <a:pt x="2117093" y="1320800"/>
                </a:lnTo>
                <a:lnTo>
                  <a:pt x="2082574" y="1358900"/>
                </a:lnTo>
                <a:lnTo>
                  <a:pt x="1980379" y="1435100"/>
                </a:lnTo>
                <a:lnTo>
                  <a:pt x="1946773" y="1473200"/>
                </a:lnTo>
                <a:lnTo>
                  <a:pt x="1913398" y="1498600"/>
                </a:lnTo>
                <a:lnTo>
                  <a:pt x="1880256" y="1536700"/>
                </a:lnTo>
                <a:lnTo>
                  <a:pt x="1814679" y="1587500"/>
                </a:lnTo>
                <a:lnTo>
                  <a:pt x="1782246" y="1625600"/>
                </a:lnTo>
                <a:lnTo>
                  <a:pt x="1750053" y="1651000"/>
                </a:lnTo>
                <a:lnTo>
                  <a:pt x="1718101" y="1689100"/>
                </a:lnTo>
                <a:lnTo>
                  <a:pt x="1686391" y="1714500"/>
                </a:lnTo>
                <a:lnTo>
                  <a:pt x="1654925" y="1752600"/>
                </a:lnTo>
                <a:lnTo>
                  <a:pt x="1623704" y="1778000"/>
                </a:lnTo>
                <a:lnTo>
                  <a:pt x="1592731" y="1816100"/>
                </a:lnTo>
                <a:lnTo>
                  <a:pt x="1562005" y="1841500"/>
                </a:lnTo>
                <a:lnTo>
                  <a:pt x="1531530" y="1879600"/>
                </a:lnTo>
                <a:lnTo>
                  <a:pt x="1501306" y="1917700"/>
                </a:lnTo>
                <a:lnTo>
                  <a:pt x="1471336" y="1943100"/>
                </a:lnTo>
                <a:lnTo>
                  <a:pt x="1441620" y="1981200"/>
                </a:lnTo>
                <a:lnTo>
                  <a:pt x="1412160" y="2019300"/>
                </a:lnTo>
                <a:lnTo>
                  <a:pt x="1382957" y="2044700"/>
                </a:lnTo>
                <a:lnTo>
                  <a:pt x="1354014" y="2082800"/>
                </a:lnTo>
                <a:lnTo>
                  <a:pt x="1325331" y="2120900"/>
                </a:lnTo>
                <a:lnTo>
                  <a:pt x="1296910" y="2146300"/>
                </a:lnTo>
                <a:lnTo>
                  <a:pt x="1268753" y="2184400"/>
                </a:lnTo>
                <a:lnTo>
                  <a:pt x="1240861" y="2222500"/>
                </a:lnTo>
                <a:lnTo>
                  <a:pt x="1213236" y="2260600"/>
                </a:lnTo>
                <a:lnTo>
                  <a:pt x="1185879" y="2286000"/>
                </a:lnTo>
                <a:lnTo>
                  <a:pt x="1158792" y="2324100"/>
                </a:lnTo>
                <a:lnTo>
                  <a:pt x="1131976" y="2362200"/>
                </a:lnTo>
                <a:lnTo>
                  <a:pt x="1105433" y="2400300"/>
                </a:lnTo>
                <a:lnTo>
                  <a:pt x="1079164" y="2438400"/>
                </a:lnTo>
                <a:lnTo>
                  <a:pt x="1053171" y="2476500"/>
                </a:lnTo>
                <a:lnTo>
                  <a:pt x="1027455" y="2514600"/>
                </a:lnTo>
                <a:lnTo>
                  <a:pt x="1002018" y="2552700"/>
                </a:lnTo>
                <a:lnTo>
                  <a:pt x="976862" y="2590800"/>
                </a:lnTo>
                <a:lnTo>
                  <a:pt x="951987" y="2616200"/>
                </a:lnTo>
                <a:lnTo>
                  <a:pt x="927396" y="2654300"/>
                </a:lnTo>
                <a:lnTo>
                  <a:pt x="903089" y="2692400"/>
                </a:lnTo>
                <a:lnTo>
                  <a:pt x="879069" y="2730500"/>
                </a:lnTo>
                <a:lnTo>
                  <a:pt x="855337" y="2768600"/>
                </a:lnTo>
                <a:lnTo>
                  <a:pt x="831895" y="2806700"/>
                </a:lnTo>
                <a:lnTo>
                  <a:pt x="808743" y="2857500"/>
                </a:lnTo>
                <a:lnTo>
                  <a:pt x="785884" y="2895600"/>
                </a:lnTo>
                <a:lnTo>
                  <a:pt x="763319" y="2933700"/>
                </a:lnTo>
                <a:lnTo>
                  <a:pt x="741049" y="2971800"/>
                </a:lnTo>
                <a:lnTo>
                  <a:pt x="719077" y="3009900"/>
                </a:lnTo>
                <a:lnTo>
                  <a:pt x="697403" y="3048000"/>
                </a:lnTo>
                <a:lnTo>
                  <a:pt x="676029" y="3086100"/>
                </a:lnTo>
                <a:lnTo>
                  <a:pt x="654957" y="3124200"/>
                </a:lnTo>
                <a:lnTo>
                  <a:pt x="634188" y="3162300"/>
                </a:lnTo>
                <a:lnTo>
                  <a:pt x="613723" y="3213100"/>
                </a:lnTo>
                <a:lnTo>
                  <a:pt x="593565" y="3251200"/>
                </a:lnTo>
                <a:lnTo>
                  <a:pt x="573715" y="3289300"/>
                </a:lnTo>
                <a:lnTo>
                  <a:pt x="554173" y="3327400"/>
                </a:lnTo>
                <a:lnTo>
                  <a:pt x="534943" y="3378200"/>
                </a:lnTo>
                <a:lnTo>
                  <a:pt x="516024" y="3416300"/>
                </a:lnTo>
                <a:lnTo>
                  <a:pt x="497420" y="3454400"/>
                </a:lnTo>
                <a:lnTo>
                  <a:pt x="479130" y="3492500"/>
                </a:lnTo>
                <a:lnTo>
                  <a:pt x="461158" y="3543300"/>
                </a:lnTo>
                <a:lnTo>
                  <a:pt x="443503" y="3581400"/>
                </a:lnTo>
                <a:lnTo>
                  <a:pt x="426169" y="3619500"/>
                </a:lnTo>
                <a:lnTo>
                  <a:pt x="409156" y="3670300"/>
                </a:lnTo>
                <a:lnTo>
                  <a:pt x="392466" y="3708400"/>
                </a:lnTo>
                <a:lnTo>
                  <a:pt x="376100" y="3746500"/>
                </a:lnTo>
                <a:lnTo>
                  <a:pt x="360060" y="3797300"/>
                </a:lnTo>
                <a:lnTo>
                  <a:pt x="344347" y="3835400"/>
                </a:lnTo>
                <a:lnTo>
                  <a:pt x="328964" y="3873500"/>
                </a:lnTo>
                <a:lnTo>
                  <a:pt x="313911" y="3924300"/>
                </a:lnTo>
                <a:lnTo>
                  <a:pt x="299190" y="3962400"/>
                </a:lnTo>
                <a:lnTo>
                  <a:pt x="284802" y="4013200"/>
                </a:lnTo>
                <a:lnTo>
                  <a:pt x="270749" y="4051300"/>
                </a:lnTo>
                <a:lnTo>
                  <a:pt x="257033" y="4102100"/>
                </a:lnTo>
                <a:lnTo>
                  <a:pt x="243655" y="4140200"/>
                </a:lnTo>
                <a:lnTo>
                  <a:pt x="230617" y="4178300"/>
                </a:lnTo>
                <a:lnTo>
                  <a:pt x="217920" y="4229100"/>
                </a:lnTo>
                <a:lnTo>
                  <a:pt x="205565" y="4267200"/>
                </a:lnTo>
                <a:lnTo>
                  <a:pt x="193554" y="4318000"/>
                </a:lnTo>
                <a:lnTo>
                  <a:pt x="181889" y="4368800"/>
                </a:lnTo>
                <a:lnTo>
                  <a:pt x="170572" y="4406900"/>
                </a:lnTo>
                <a:lnTo>
                  <a:pt x="159602" y="4457700"/>
                </a:lnTo>
                <a:lnTo>
                  <a:pt x="148983" y="4495800"/>
                </a:lnTo>
                <a:lnTo>
                  <a:pt x="138716" y="4546600"/>
                </a:lnTo>
                <a:lnTo>
                  <a:pt x="128802" y="4584700"/>
                </a:lnTo>
                <a:lnTo>
                  <a:pt x="119243" y="4635500"/>
                </a:lnTo>
                <a:lnTo>
                  <a:pt x="110040" y="4673600"/>
                </a:lnTo>
                <a:lnTo>
                  <a:pt x="101195" y="4724400"/>
                </a:lnTo>
                <a:lnTo>
                  <a:pt x="92709" y="4775200"/>
                </a:lnTo>
                <a:lnTo>
                  <a:pt x="84584" y="4813300"/>
                </a:lnTo>
                <a:lnTo>
                  <a:pt x="76822" y="4864100"/>
                </a:lnTo>
                <a:lnTo>
                  <a:pt x="69423" y="4914900"/>
                </a:lnTo>
                <a:lnTo>
                  <a:pt x="62389" y="4953000"/>
                </a:lnTo>
                <a:lnTo>
                  <a:pt x="55723" y="5003800"/>
                </a:lnTo>
                <a:lnTo>
                  <a:pt x="49425" y="5054600"/>
                </a:lnTo>
                <a:lnTo>
                  <a:pt x="43497" y="5092700"/>
                </a:lnTo>
                <a:lnTo>
                  <a:pt x="37940" y="5143500"/>
                </a:lnTo>
                <a:lnTo>
                  <a:pt x="32756" y="5194300"/>
                </a:lnTo>
                <a:lnTo>
                  <a:pt x="27947" y="5232400"/>
                </a:lnTo>
                <a:lnTo>
                  <a:pt x="23514" y="5283200"/>
                </a:lnTo>
                <a:lnTo>
                  <a:pt x="19458" y="5334000"/>
                </a:lnTo>
                <a:lnTo>
                  <a:pt x="15781" y="5384800"/>
                </a:lnTo>
                <a:lnTo>
                  <a:pt x="12485" y="5422900"/>
                </a:lnTo>
                <a:lnTo>
                  <a:pt x="9571" y="5473700"/>
                </a:lnTo>
                <a:lnTo>
                  <a:pt x="7041" y="5524500"/>
                </a:lnTo>
                <a:lnTo>
                  <a:pt x="4896" y="5575300"/>
                </a:lnTo>
                <a:lnTo>
                  <a:pt x="3137" y="5613400"/>
                </a:lnTo>
                <a:lnTo>
                  <a:pt x="1767" y="5664200"/>
                </a:lnTo>
                <a:lnTo>
                  <a:pt x="786" y="5715000"/>
                </a:lnTo>
                <a:lnTo>
                  <a:pt x="196" y="5765800"/>
                </a:lnTo>
                <a:lnTo>
                  <a:pt x="0" y="5816600"/>
                </a:lnTo>
                <a:lnTo>
                  <a:pt x="196" y="5854700"/>
                </a:lnTo>
                <a:lnTo>
                  <a:pt x="786" y="5905500"/>
                </a:lnTo>
                <a:lnTo>
                  <a:pt x="1767" y="5956300"/>
                </a:lnTo>
                <a:lnTo>
                  <a:pt x="3137" y="6007100"/>
                </a:lnTo>
                <a:lnTo>
                  <a:pt x="4896" y="6045200"/>
                </a:lnTo>
                <a:lnTo>
                  <a:pt x="7041" y="6096000"/>
                </a:lnTo>
                <a:lnTo>
                  <a:pt x="9571" y="6146800"/>
                </a:lnTo>
                <a:lnTo>
                  <a:pt x="12485" y="6197600"/>
                </a:lnTo>
                <a:lnTo>
                  <a:pt x="15781" y="6248400"/>
                </a:lnTo>
                <a:lnTo>
                  <a:pt x="19458" y="6286500"/>
                </a:lnTo>
                <a:lnTo>
                  <a:pt x="23514" y="6337300"/>
                </a:lnTo>
                <a:lnTo>
                  <a:pt x="27947" y="6388100"/>
                </a:lnTo>
                <a:lnTo>
                  <a:pt x="32756" y="6426200"/>
                </a:lnTo>
                <a:lnTo>
                  <a:pt x="37940" y="6477000"/>
                </a:lnTo>
                <a:lnTo>
                  <a:pt x="43497" y="6527800"/>
                </a:lnTo>
                <a:lnTo>
                  <a:pt x="49425" y="6565900"/>
                </a:lnTo>
                <a:lnTo>
                  <a:pt x="55723" y="6616700"/>
                </a:lnTo>
                <a:lnTo>
                  <a:pt x="56328" y="6616700"/>
                </a:lnTo>
                <a:lnTo>
                  <a:pt x="3068633" y="4849946"/>
                </a:lnTo>
                <a:lnTo>
                  <a:pt x="3071961" y="4838700"/>
                </a:lnTo>
                <a:lnTo>
                  <a:pt x="3087659" y="4800600"/>
                </a:lnTo>
                <a:lnTo>
                  <a:pt x="3104018" y="4749800"/>
                </a:lnTo>
                <a:lnTo>
                  <a:pt x="3121032" y="4711700"/>
                </a:lnTo>
                <a:lnTo>
                  <a:pt x="3138694" y="4673600"/>
                </a:lnTo>
                <a:lnTo>
                  <a:pt x="3156999" y="4622800"/>
                </a:lnTo>
                <a:lnTo>
                  <a:pt x="3175940" y="4584700"/>
                </a:lnTo>
                <a:lnTo>
                  <a:pt x="3195510" y="4546600"/>
                </a:lnTo>
                <a:lnTo>
                  <a:pt x="3215705" y="4508500"/>
                </a:lnTo>
                <a:lnTo>
                  <a:pt x="3236517" y="4457700"/>
                </a:lnTo>
                <a:lnTo>
                  <a:pt x="3257940" y="4419600"/>
                </a:lnTo>
                <a:lnTo>
                  <a:pt x="3279969" y="4381500"/>
                </a:lnTo>
                <a:lnTo>
                  <a:pt x="3302597" y="4343400"/>
                </a:lnTo>
                <a:lnTo>
                  <a:pt x="3325818" y="4305300"/>
                </a:lnTo>
                <a:lnTo>
                  <a:pt x="3349626" y="4267200"/>
                </a:lnTo>
                <a:lnTo>
                  <a:pt x="3374014" y="4229100"/>
                </a:lnTo>
                <a:lnTo>
                  <a:pt x="3398977" y="4191000"/>
                </a:lnTo>
                <a:lnTo>
                  <a:pt x="3424508" y="4152900"/>
                </a:lnTo>
                <a:lnTo>
                  <a:pt x="3450601" y="4114800"/>
                </a:lnTo>
                <a:lnTo>
                  <a:pt x="3477250" y="4076700"/>
                </a:lnTo>
                <a:lnTo>
                  <a:pt x="3504450" y="4038600"/>
                </a:lnTo>
                <a:lnTo>
                  <a:pt x="3532192" y="4013200"/>
                </a:lnTo>
                <a:lnTo>
                  <a:pt x="3560473" y="3975100"/>
                </a:lnTo>
                <a:lnTo>
                  <a:pt x="3589284" y="3937000"/>
                </a:lnTo>
                <a:lnTo>
                  <a:pt x="3618621" y="3898900"/>
                </a:lnTo>
                <a:lnTo>
                  <a:pt x="3648476" y="3873500"/>
                </a:lnTo>
                <a:lnTo>
                  <a:pt x="3678845" y="3835400"/>
                </a:lnTo>
                <a:lnTo>
                  <a:pt x="3709720" y="3810000"/>
                </a:lnTo>
                <a:lnTo>
                  <a:pt x="3741096" y="3771900"/>
                </a:lnTo>
                <a:lnTo>
                  <a:pt x="3772965" y="3746500"/>
                </a:lnTo>
                <a:lnTo>
                  <a:pt x="3805323" y="3708400"/>
                </a:lnTo>
                <a:lnTo>
                  <a:pt x="3838164" y="3683000"/>
                </a:lnTo>
                <a:lnTo>
                  <a:pt x="3871479" y="3644900"/>
                </a:lnTo>
                <a:lnTo>
                  <a:pt x="3905265" y="3619500"/>
                </a:lnTo>
                <a:lnTo>
                  <a:pt x="3939514" y="3594100"/>
                </a:lnTo>
                <a:lnTo>
                  <a:pt x="3974220" y="3556000"/>
                </a:lnTo>
                <a:lnTo>
                  <a:pt x="4044980" y="3505200"/>
                </a:lnTo>
                <a:lnTo>
                  <a:pt x="4117495" y="3454400"/>
                </a:lnTo>
                <a:lnTo>
                  <a:pt x="4191717" y="3403600"/>
                </a:lnTo>
                <a:lnTo>
                  <a:pt x="4267595" y="3352800"/>
                </a:lnTo>
                <a:lnTo>
                  <a:pt x="4384410" y="3276600"/>
                </a:lnTo>
                <a:lnTo>
                  <a:pt x="4424123" y="3251200"/>
                </a:lnTo>
                <a:lnTo>
                  <a:pt x="4464213" y="3238500"/>
                </a:lnTo>
                <a:lnTo>
                  <a:pt x="4504675" y="3213100"/>
                </a:lnTo>
                <a:lnTo>
                  <a:pt x="4545501" y="3200400"/>
                </a:lnTo>
                <a:lnTo>
                  <a:pt x="4586686" y="3175000"/>
                </a:lnTo>
                <a:lnTo>
                  <a:pt x="4628223" y="3162300"/>
                </a:lnTo>
                <a:lnTo>
                  <a:pt x="4670107" y="3136900"/>
                </a:lnTo>
                <a:lnTo>
                  <a:pt x="4712331" y="3124200"/>
                </a:lnTo>
                <a:lnTo>
                  <a:pt x="4754889" y="3098800"/>
                </a:lnTo>
                <a:lnTo>
                  <a:pt x="4884505" y="3060700"/>
                </a:lnTo>
                <a:lnTo>
                  <a:pt x="4928337" y="3035300"/>
                </a:lnTo>
                <a:lnTo>
                  <a:pt x="5061628" y="2997200"/>
                </a:lnTo>
                <a:lnTo>
                  <a:pt x="5106636" y="2997200"/>
                </a:lnTo>
                <a:lnTo>
                  <a:pt x="5289391" y="2946400"/>
                </a:lnTo>
                <a:lnTo>
                  <a:pt x="5335730" y="2946400"/>
                </a:lnTo>
                <a:lnTo>
                  <a:pt x="5382316" y="2933700"/>
                </a:lnTo>
                <a:lnTo>
                  <a:pt x="5429144" y="2933700"/>
                </a:lnTo>
                <a:lnTo>
                  <a:pt x="5476208" y="2921000"/>
                </a:lnTo>
                <a:lnTo>
                  <a:pt x="5571016" y="2921000"/>
                </a:lnTo>
                <a:lnTo>
                  <a:pt x="5618748" y="2908300"/>
                </a:lnTo>
                <a:lnTo>
                  <a:pt x="6379131" y="2908300"/>
                </a:lnTo>
                <a:lnTo>
                  <a:pt x="9323999" y="1181100"/>
                </a:lnTo>
                <a:lnTo>
                  <a:pt x="9294597" y="1155700"/>
                </a:lnTo>
                <a:lnTo>
                  <a:pt x="9112197" y="1028700"/>
                </a:lnTo>
                <a:lnTo>
                  <a:pt x="8924611" y="901700"/>
                </a:lnTo>
                <a:lnTo>
                  <a:pt x="8809648" y="825500"/>
                </a:lnTo>
                <a:lnTo>
                  <a:pt x="8770935" y="812800"/>
                </a:lnTo>
                <a:lnTo>
                  <a:pt x="8653637" y="736600"/>
                </a:lnTo>
                <a:lnTo>
                  <a:pt x="8614157" y="723900"/>
                </a:lnTo>
                <a:lnTo>
                  <a:pt x="8494598" y="647700"/>
                </a:lnTo>
                <a:lnTo>
                  <a:pt x="8454376" y="635000"/>
                </a:lnTo>
                <a:lnTo>
                  <a:pt x="8413973" y="609600"/>
                </a:lnTo>
                <a:lnTo>
                  <a:pt x="8373390" y="596900"/>
                </a:lnTo>
                <a:lnTo>
                  <a:pt x="8332628" y="571500"/>
                </a:lnTo>
                <a:lnTo>
                  <a:pt x="8291689" y="558800"/>
                </a:lnTo>
                <a:lnTo>
                  <a:pt x="8250574" y="533400"/>
                </a:lnTo>
                <a:lnTo>
                  <a:pt x="8209285" y="520700"/>
                </a:lnTo>
                <a:lnTo>
                  <a:pt x="8167824" y="495300"/>
                </a:lnTo>
                <a:lnTo>
                  <a:pt x="8126192" y="482600"/>
                </a:lnTo>
                <a:lnTo>
                  <a:pt x="8084390" y="457200"/>
                </a:lnTo>
                <a:lnTo>
                  <a:pt x="8042420" y="444500"/>
                </a:lnTo>
                <a:lnTo>
                  <a:pt x="8000284" y="419100"/>
                </a:lnTo>
                <a:lnTo>
                  <a:pt x="7872891" y="381000"/>
                </a:lnTo>
                <a:lnTo>
                  <a:pt x="7830104" y="355600"/>
                </a:lnTo>
                <a:lnTo>
                  <a:pt x="7700796" y="317500"/>
                </a:lnTo>
                <a:lnTo>
                  <a:pt x="7657382" y="292100"/>
                </a:lnTo>
                <a:lnTo>
                  <a:pt x="7170083" y="152400"/>
                </a:lnTo>
                <a:close/>
              </a:path>
              <a:path w="9324340" h="6616700">
                <a:moveTo>
                  <a:pt x="6334058" y="2946400"/>
                </a:moveTo>
                <a:lnTo>
                  <a:pt x="6314171" y="2946400"/>
                </a:lnTo>
                <a:lnTo>
                  <a:pt x="3068633" y="4849946"/>
                </a:lnTo>
                <a:lnTo>
                  <a:pt x="3056930" y="4889500"/>
                </a:lnTo>
                <a:lnTo>
                  <a:pt x="3042572" y="4927600"/>
                </a:lnTo>
                <a:lnTo>
                  <a:pt x="3028893" y="4965700"/>
                </a:lnTo>
                <a:lnTo>
                  <a:pt x="3015899" y="5016500"/>
                </a:lnTo>
                <a:lnTo>
                  <a:pt x="3003597" y="5054600"/>
                </a:lnTo>
                <a:lnTo>
                  <a:pt x="2991993" y="5105400"/>
                </a:lnTo>
                <a:lnTo>
                  <a:pt x="2981093" y="5156200"/>
                </a:lnTo>
                <a:lnTo>
                  <a:pt x="2970903" y="5194300"/>
                </a:lnTo>
                <a:lnTo>
                  <a:pt x="2961430" y="5245100"/>
                </a:lnTo>
                <a:lnTo>
                  <a:pt x="2952678" y="5283200"/>
                </a:lnTo>
                <a:lnTo>
                  <a:pt x="2944656" y="5334000"/>
                </a:lnTo>
                <a:lnTo>
                  <a:pt x="2937368" y="5384800"/>
                </a:lnTo>
                <a:lnTo>
                  <a:pt x="2930821" y="5422900"/>
                </a:lnTo>
                <a:lnTo>
                  <a:pt x="2925022" y="5473700"/>
                </a:lnTo>
                <a:lnTo>
                  <a:pt x="2919975" y="5524500"/>
                </a:lnTo>
                <a:lnTo>
                  <a:pt x="2915688" y="5575300"/>
                </a:lnTo>
                <a:lnTo>
                  <a:pt x="2912167" y="5613400"/>
                </a:lnTo>
                <a:lnTo>
                  <a:pt x="2909417" y="5664200"/>
                </a:lnTo>
                <a:lnTo>
                  <a:pt x="2907446" y="5715000"/>
                </a:lnTo>
                <a:lnTo>
                  <a:pt x="2906258" y="5765800"/>
                </a:lnTo>
                <a:lnTo>
                  <a:pt x="2905861" y="5816600"/>
                </a:lnTo>
                <a:lnTo>
                  <a:pt x="2906258" y="5854700"/>
                </a:lnTo>
                <a:lnTo>
                  <a:pt x="2907446" y="5905500"/>
                </a:lnTo>
                <a:lnTo>
                  <a:pt x="2909417" y="5956300"/>
                </a:lnTo>
                <a:lnTo>
                  <a:pt x="2912167" y="6007100"/>
                </a:lnTo>
                <a:lnTo>
                  <a:pt x="2915688" y="6045200"/>
                </a:lnTo>
                <a:lnTo>
                  <a:pt x="2919975" y="6096000"/>
                </a:lnTo>
                <a:lnTo>
                  <a:pt x="2925022" y="6146800"/>
                </a:lnTo>
                <a:lnTo>
                  <a:pt x="2930821" y="6197600"/>
                </a:lnTo>
                <a:lnTo>
                  <a:pt x="2937368" y="6235700"/>
                </a:lnTo>
                <a:lnTo>
                  <a:pt x="2944656" y="6286500"/>
                </a:lnTo>
                <a:lnTo>
                  <a:pt x="2952678" y="6337300"/>
                </a:lnTo>
                <a:lnTo>
                  <a:pt x="2961430" y="6375400"/>
                </a:lnTo>
                <a:lnTo>
                  <a:pt x="2970903" y="6426200"/>
                </a:lnTo>
                <a:lnTo>
                  <a:pt x="2981093" y="6464300"/>
                </a:lnTo>
                <a:lnTo>
                  <a:pt x="2991993" y="6515100"/>
                </a:lnTo>
                <a:lnTo>
                  <a:pt x="3003597" y="6565900"/>
                </a:lnTo>
                <a:lnTo>
                  <a:pt x="3015899" y="6604000"/>
                </a:lnTo>
                <a:lnTo>
                  <a:pt x="3021003" y="6616700"/>
                </a:lnTo>
                <a:lnTo>
                  <a:pt x="8602455" y="6616700"/>
                </a:lnTo>
                <a:lnTo>
                  <a:pt x="8607559" y="6604000"/>
                </a:lnTo>
                <a:lnTo>
                  <a:pt x="8619861" y="6565900"/>
                </a:lnTo>
                <a:lnTo>
                  <a:pt x="8631465" y="6515100"/>
                </a:lnTo>
                <a:lnTo>
                  <a:pt x="8642365" y="6464300"/>
                </a:lnTo>
                <a:lnTo>
                  <a:pt x="8652555" y="6426200"/>
                </a:lnTo>
                <a:lnTo>
                  <a:pt x="8662028" y="6375400"/>
                </a:lnTo>
                <a:lnTo>
                  <a:pt x="8670780" y="6337300"/>
                </a:lnTo>
                <a:lnTo>
                  <a:pt x="8678802" y="6286500"/>
                </a:lnTo>
                <a:lnTo>
                  <a:pt x="8686090" y="6235700"/>
                </a:lnTo>
                <a:lnTo>
                  <a:pt x="8692637" y="6197600"/>
                </a:lnTo>
                <a:lnTo>
                  <a:pt x="8698436" y="6146800"/>
                </a:lnTo>
                <a:lnTo>
                  <a:pt x="8703483" y="6096000"/>
                </a:lnTo>
                <a:lnTo>
                  <a:pt x="8707770" y="6045200"/>
                </a:lnTo>
                <a:lnTo>
                  <a:pt x="8711291" y="6007100"/>
                </a:lnTo>
                <a:lnTo>
                  <a:pt x="8714041" y="5956300"/>
                </a:lnTo>
                <a:lnTo>
                  <a:pt x="8716012" y="5905500"/>
                </a:lnTo>
                <a:lnTo>
                  <a:pt x="8717200" y="5854700"/>
                </a:lnTo>
                <a:lnTo>
                  <a:pt x="8717597" y="5816600"/>
                </a:lnTo>
                <a:lnTo>
                  <a:pt x="8717200" y="5765800"/>
                </a:lnTo>
                <a:lnTo>
                  <a:pt x="8716012" y="5715000"/>
                </a:lnTo>
                <a:lnTo>
                  <a:pt x="8714041" y="5664200"/>
                </a:lnTo>
                <a:lnTo>
                  <a:pt x="8711291" y="5613400"/>
                </a:lnTo>
                <a:lnTo>
                  <a:pt x="8707770" y="5575300"/>
                </a:lnTo>
                <a:lnTo>
                  <a:pt x="8703483" y="5524500"/>
                </a:lnTo>
                <a:lnTo>
                  <a:pt x="8698436" y="5473700"/>
                </a:lnTo>
                <a:lnTo>
                  <a:pt x="8692637" y="5422900"/>
                </a:lnTo>
                <a:lnTo>
                  <a:pt x="8686090" y="5384800"/>
                </a:lnTo>
                <a:lnTo>
                  <a:pt x="8678802" y="5334000"/>
                </a:lnTo>
                <a:lnTo>
                  <a:pt x="8670780" y="5283200"/>
                </a:lnTo>
                <a:lnTo>
                  <a:pt x="8662028" y="5245100"/>
                </a:lnTo>
                <a:lnTo>
                  <a:pt x="8652555" y="5194300"/>
                </a:lnTo>
                <a:lnTo>
                  <a:pt x="8642365" y="5156200"/>
                </a:lnTo>
                <a:lnTo>
                  <a:pt x="8631465" y="5105400"/>
                </a:lnTo>
                <a:lnTo>
                  <a:pt x="8619861" y="5054600"/>
                </a:lnTo>
                <a:lnTo>
                  <a:pt x="8607559" y="5016500"/>
                </a:lnTo>
                <a:lnTo>
                  <a:pt x="8594565" y="4965700"/>
                </a:lnTo>
                <a:lnTo>
                  <a:pt x="8580886" y="4927600"/>
                </a:lnTo>
                <a:lnTo>
                  <a:pt x="8566528" y="4889500"/>
                </a:lnTo>
                <a:lnTo>
                  <a:pt x="8551497" y="4838700"/>
                </a:lnTo>
                <a:lnTo>
                  <a:pt x="8535799" y="4800600"/>
                </a:lnTo>
                <a:lnTo>
                  <a:pt x="8519439" y="4749800"/>
                </a:lnTo>
                <a:lnTo>
                  <a:pt x="8502426" y="4711700"/>
                </a:lnTo>
                <a:lnTo>
                  <a:pt x="8484763" y="4673600"/>
                </a:lnTo>
                <a:lnTo>
                  <a:pt x="8466459" y="4622800"/>
                </a:lnTo>
                <a:lnTo>
                  <a:pt x="8447518" y="4584700"/>
                </a:lnTo>
                <a:lnTo>
                  <a:pt x="8427948" y="4546600"/>
                </a:lnTo>
                <a:lnTo>
                  <a:pt x="8407753" y="4508500"/>
                </a:lnTo>
                <a:lnTo>
                  <a:pt x="8386941" y="4457700"/>
                </a:lnTo>
                <a:lnTo>
                  <a:pt x="8365518" y="4419600"/>
                </a:lnTo>
                <a:lnTo>
                  <a:pt x="8343489" y="4381500"/>
                </a:lnTo>
                <a:lnTo>
                  <a:pt x="8320861" y="4343400"/>
                </a:lnTo>
                <a:lnTo>
                  <a:pt x="8297640" y="4305300"/>
                </a:lnTo>
                <a:lnTo>
                  <a:pt x="8273832" y="4267200"/>
                </a:lnTo>
                <a:lnTo>
                  <a:pt x="8249444" y="4229100"/>
                </a:lnTo>
                <a:lnTo>
                  <a:pt x="8224481" y="4191000"/>
                </a:lnTo>
                <a:lnTo>
                  <a:pt x="8198949" y="4152900"/>
                </a:lnTo>
                <a:lnTo>
                  <a:pt x="8172856" y="4114800"/>
                </a:lnTo>
                <a:lnTo>
                  <a:pt x="8146207" y="4076700"/>
                </a:lnTo>
                <a:lnTo>
                  <a:pt x="8119008" y="4038600"/>
                </a:lnTo>
                <a:lnTo>
                  <a:pt x="8091265" y="4013200"/>
                </a:lnTo>
                <a:lnTo>
                  <a:pt x="8062985" y="3975100"/>
                </a:lnTo>
                <a:lnTo>
                  <a:pt x="8034173" y="3937000"/>
                </a:lnTo>
                <a:lnTo>
                  <a:pt x="8004836" y="3898900"/>
                </a:lnTo>
                <a:lnTo>
                  <a:pt x="7974980" y="3873500"/>
                </a:lnTo>
                <a:lnTo>
                  <a:pt x="7944612" y="3835400"/>
                </a:lnTo>
                <a:lnTo>
                  <a:pt x="7913737" y="3810000"/>
                </a:lnTo>
                <a:lnTo>
                  <a:pt x="7882361" y="3771900"/>
                </a:lnTo>
                <a:lnTo>
                  <a:pt x="7850491" y="3746500"/>
                </a:lnTo>
                <a:lnTo>
                  <a:pt x="7818133" y="3708400"/>
                </a:lnTo>
                <a:lnTo>
                  <a:pt x="7785293" y="3683000"/>
                </a:lnTo>
                <a:lnTo>
                  <a:pt x="7751977" y="3644900"/>
                </a:lnTo>
                <a:lnTo>
                  <a:pt x="7718191" y="3619500"/>
                </a:lnTo>
                <a:lnTo>
                  <a:pt x="7683942" y="3594100"/>
                </a:lnTo>
                <a:lnTo>
                  <a:pt x="7649236" y="3556000"/>
                </a:lnTo>
                <a:lnTo>
                  <a:pt x="7578475" y="3505200"/>
                </a:lnTo>
                <a:lnTo>
                  <a:pt x="7505960" y="3454400"/>
                </a:lnTo>
                <a:lnTo>
                  <a:pt x="7431738" y="3403600"/>
                </a:lnTo>
                <a:lnTo>
                  <a:pt x="7355860" y="3352800"/>
                </a:lnTo>
                <a:lnTo>
                  <a:pt x="7239045" y="3276600"/>
                </a:lnTo>
                <a:lnTo>
                  <a:pt x="7199331" y="3251200"/>
                </a:lnTo>
                <a:lnTo>
                  <a:pt x="7159241" y="3238500"/>
                </a:lnTo>
                <a:lnTo>
                  <a:pt x="7118779" y="3213100"/>
                </a:lnTo>
                <a:lnTo>
                  <a:pt x="7077953" y="3200400"/>
                </a:lnTo>
                <a:lnTo>
                  <a:pt x="7036768" y="3175000"/>
                </a:lnTo>
                <a:lnTo>
                  <a:pt x="6995230" y="3162300"/>
                </a:lnTo>
                <a:lnTo>
                  <a:pt x="6953346" y="3136900"/>
                </a:lnTo>
                <a:lnTo>
                  <a:pt x="6911122" y="3124200"/>
                </a:lnTo>
                <a:lnTo>
                  <a:pt x="6868564" y="3098800"/>
                </a:lnTo>
                <a:lnTo>
                  <a:pt x="6738947" y="3060700"/>
                </a:lnTo>
                <a:lnTo>
                  <a:pt x="6695115" y="3035300"/>
                </a:lnTo>
                <a:lnTo>
                  <a:pt x="6561823" y="2997200"/>
                </a:lnTo>
                <a:lnTo>
                  <a:pt x="6516814" y="2997200"/>
                </a:lnTo>
                <a:lnTo>
                  <a:pt x="6334058" y="2946400"/>
                </a:lnTo>
                <a:close/>
              </a:path>
              <a:path w="9324340" h="6616700">
                <a:moveTo>
                  <a:pt x="6379131" y="2908300"/>
                </a:moveTo>
                <a:lnTo>
                  <a:pt x="6004699" y="2908300"/>
                </a:lnTo>
                <a:lnTo>
                  <a:pt x="6052432" y="2921000"/>
                </a:lnTo>
                <a:lnTo>
                  <a:pt x="6147240" y="2921000"/>
                </a:lnTo>
                <a:lnTo>
                  <a:pt x="6194304" y="2933700"/>
                </a:lnTo>
                <a:lnTo>
                  <a:pt x="6241132" y="2933700"/>
                </a:lnTo>
                <a:lnTo>
                  <a:pt x="6287719" y="2946400"/>
                </a:lnTo>
                <a:lnTo>
                  <a:pt x="6314171" y="2946400"/>
                </a:lnTo>
                <a:lnTo>
                  <a:pt x="6379131" y="2908300"/>
                </a:lnTo>
                <a:close/>
              </a:path>
              <a:path w="9324340" h="6616700">
                <a:moveTo>
                  <a:pt x="6988693" y="114300"/>
                </a:moveTo>
                <a:lnTo>
                  <a:pt x="4634757" y="114300"/>
                </a:lnTo>
                <a:lnTo>
                  <a:pt x="4498514" y="152400"/>
                </a:lnTo>
                <a:lnTo>
                  <a:pt x="7124936" y="152400"/>
                </a:lnTo>
                <a:lnTo>
                  <a:pt x="6988693" y="114300"/>
                </a:lnTo>
                <a:close/>
              </a:path>
              <a:path w="9324340" h="6616700">
                <a:moveTo>
                  <a:pt x="6851280" y="88900"/>
                </a:moveTo>
                <a:lnTo>
                  <a:pt x="4772169" y="88900"/>
                </a:lnTo>
                <a:lnTo>
                  <a:pt x="4680433" y="114300"/>
                </a:lnTo>
                <a:lnTo>
                  <a:pt x="6943017" y="114300"/>
                </a:lnTo>
                <a:lnTo>
                  <a:pt x="6851280" y="88900"/>
                </a:lnTo>
                <a:close/>
              </a:path>
              <a:path w="9324340" h="6616700">
                <a:moveTo>
                  <a:pt x="6712738" y="63500"/>
                </a:moveTo>
                <a:lnTo>
                  <a:pt x="4910711" y="63500"/>
                </a:lnTo>
                <a:lnTo>
                  <a:pt x="4818226" y="88900"/>
                </a:lnTo>
                <a:lnTo>
                  <a:pt x="6805223" y="88900"/>
                </a:lnTo>
                <a:lnTo>
                  <a:pt x="6712738" y="63500"/>
                </a:lnTo>
                <a:close/>
              </a:path>
              <a:path w="9324340" h="6616700">
                <a:moveTo>
                  <a:pt x="6619769" y="50800"/>
                </a:moveTo>
                <a:lnTo>
                  <a:pt x="5003679" y="50800"/>
                </a:lnTo>
                <a:lnTo>
                  <a:pt x="4957135" y="63500"/>
                </a:lnTo>
                <a:lnTo>
                  <a:pt x="6666313" y="63500"/>
                </a:lnTo>
                <a:lnTo>
                  <a:pt x="6619769" y="50800"/>
                </a:lnTo>
                <a:close/>
              </a:path>
              <a:path w="9324340" h="6616700">
                <a:moveTo>
                  <a:pt x="6526329" y="38100"/>
                </a:moveTo>
                <a:lnTo>
                  <a:pt x="5097119" y="38100"/>
                </a:lnTo>
                <a:lnTo>
                  <a:pt x="5050341" y="50800"/>
                </a:lnTo>
                <a:lnTo>
                  <a:pt x="6573107" y="50800"/>
                </a:lnTo>
                <a:lnTo>
                  <a:pt x="6526329" y="38100"/>
                </a:lnTo>
                <a:close/>
              </a:path>
              <a:path w="9324340" h="6616700">
                <a:moveTo>
                  <a:pt x="6385311" y="25400"/>
                </a:moveTo>
                <a:lnTo>
                  <a:pt x="5238136" y="25400"/>
                </a:lnTo>
                <a:lnTo>
                  <a:pt x="5191018" y="38100"/>
                </a:lnTo>
                <a:lnTo>
                  <a:pt x="6432430" y="38100"/>
                </a:lnTo>
                <a:lnTo>
                  <a:pt x="6385311" y="25400"/>
                </a:lnTo>
                <a:close/>
              </a:path>
              <a:path w="9324340" h="6616700">
                <a:moveTo>
                  <a:pt x="6290745" y="12700"/>
                </a:moveTo>
                <a:lnTo>
                  <a:pt x="5332702" y="12700"/>
                </a:lnTo>
                <a:lnTo>
                  <a:pt x="5285365" y="25400"/>
                </a:lnTo>
                <a:lnTo>
                  <a:pt x="6338083" y="25400"/>
                </a:lnTo>
                <a:lnTo>
                  <a:pt x="6290745" y="12700"/>
                </a:lnTo>
                <a:close/>
              </a:path>
              <a:path w="9324340" h="6616700">
                <a:moveTo>
                  <a:pt x="6100338" y="0"/>
                </a:moveTo>
                <a:lnTo>
                  <a:pt x="5523108" y="0"/>
                </a:lnTo>
                <a:lnTo>
                  <a:pt x="5475351" y="12700"/>
                </a:lnTo>
                <a:lnTo>
                  <a:pt x="6148096" y="12700"/>
                </a:lnTo>
                <a:lnTo>
                  <a:pt x="6100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4847" y="1169856"/>
            <a:ext cx="23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5F43"/>
                </a:solidFill>
                <a:latin typeface="Arial"/>
                <a:cs typeface="Arial"/>
              </a:rPr>
              <a:t>§</a:t>
            </a:r>
            <a:r>
              <a:rPr sz="1200" b="1" spc="-25" dirty="0">
                <a:solidFill>
                  <a:srgbClr val="005F43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005F43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300" y="1666866"/>
            <a:ext cx="4147820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 algn="just">
              <a:lnSpc>
                <a:spcPct val="129700"/>
              </a:lnSpc>
              <a:spcBef>
                <a:spcPts val="100"/>
              </a:spcBef>
              <a:buAutoNum type="arabicPeriod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Ochrony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Środowiska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S.A.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(the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Bank)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operates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in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55" dirty="0">
                <a:solidFill>
                  <a:srgbClr val="575756"/>
                </a:solidFill>
                <a:latin typeface="Century Gothic"/>
                <a:cs typeface="Century Gothic"/>
              </a:rPr>
              <a:t>accordance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with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principles</a:t>
            </a:r>
            <a:r>
              <a:rPr sz="900" spc="1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1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sustainable</a:t>
            </a:r>
            <a:r>
              <a:rPr sz="900" spc="1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development,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which</a:t>
            </a:r>
            <a:r>
              <a:rPr sz="900" spc="1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assume</a:t>
            </a:r>
            <a:r>
              <a:rPr sz="900" spc="1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conscious 	</a:t>
            </a:r>
            <a:r>
              <a:rPr sz="900" spc="-4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properly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shaped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relations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between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economic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growth,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575756"/>
                </a:solidFill>
                <a:latin typeface="Century Gothic"/>
                <a:cs typeface="Century Gothic"/>
              </a:rPr>
              <a:t>care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for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the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natural</a:t>
            </a:r>
            <a:r>
              <a:rPr sz="900" spc="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human</a:t>
            </a:r>
            <a:r>
              <a:rPr sz="900" spc="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health</a:t>
            </a:r>
            <a:endParaRPr sz="900">
              <a:latin typeface="Century Gothic"/>
              <a:cs typeface="Century Gothic"/>
            </a:endParaRPr>
          </a:p>
          <a:p>
            <a:pPr marL="226695" marR="5080" indent="-214629" algn="just">
              <a:lnSpc>
                <a:spcPct val="129700"/>
              </a:lnSpc>
              <a:spcBef>
                <a:spcPts val="565"/>
              </a:spcBef>
              <a:buAutoNum type="arabicPeriod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Ecology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Century Gothic"/>
                <a:cs typeface="Century Gothic"/>
              </a:rPr>
              <a:t>care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for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natural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Century Gothic"/>
                <a:cs typeface="Century Gothic"/>
              </a:rPr>
              <a:t>are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pillars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on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which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strategy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1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development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1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building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value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1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</a:t>
            </a:r>
            <a:r>
              <a:rPr sz="900" spc="1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is 	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based.</a:t>
            </a:r>
            <a:endParaRPr sz="900">
              <a:latin typeface="Century Gothic"/>
              <a:cs typeface="Century Gothic"/>
            </a:endParaRPr>
          </a:p>
          <a:p>
            <a:pPr marL="228600" marR="5080" indent="-215900" algn="just">
              <a:lnSpc>
                <a:spcPct val="129700"/>
              </a:lnSpc>
              <a:spcBef>
                <a:spcPts val="565"/>
              </a:spcBef>
              <a:buAutoNum type="arabicPeriod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is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aware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dangers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irresponsible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use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2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natural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resources</a:t>
            </a:r>
            <a:r>
              <a:rPr sz="900" spc="8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tries</a:t>
            </a:r>
            <a:r>
              <a:rPr sz="900" spc="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1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counteract</a:t>
            </a:r>
            <a:r>
              <a:rPr sz="900" spc="9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such</a:t>
            </a:r>
            <a:r>
              <a:rPr sz="900" spc="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use,</a:t>
            </a:r>
            <a:r>
              <a:rPr sz="900" spc="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therefore</a:t>
            </a:r>
            <a:r>
              <a:rPr sz="900" spc="9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</a:t>
            </a:r>
            <a:r>
              <a:rPr sz="900" spc="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takes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steps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50" dirty="0">
                <a:solidFill>
                  <a:srgbClr val="575756"/>
                </a:solidFill>
                <a:latin typeface="Century Gothic"/>
                <a:cs typeface="Century Gothic"/>
              </a:rPr>
              <a:t>minimise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negative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impact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on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</a:t>
            </a:r>
            <a:r>
              <a:rPr sz="900" spc="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by: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7793" y="3917661"/>
            <a:ext cx="2026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45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4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impact</a:t>
            </a:r>
            <a:r>
              <a:rPr sz="900" spc="45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4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its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501" y="3622995"/>
            <a:ext cx="1820545" cy="6356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228600" algn="l"/>
              </a:tabLst>
            </a:pP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financial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services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provided,</a:t>
            </a:r>
            <a:endParaRPr sz="900">
              <a:latin typeface="Century Gothic"/>
              <a:cs typeface="Century Gothic"/>
            </a:endParaRPr>
          </a:p>
          <a:p>
            <a:pPr marL="226695" marR="5080" indent="-214629">
              <a:lnSpc>
                <a:spcPct val="129700"/>
              </a:lnSpc>
              <a:spcBef>
                <a:spcPts val="300"/>
              </a:spcBef>
              <a:buAutoNum type="arabicParenR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managing</a:t>
            </a:r>
            <a:r>
              <a:rPr sz="900" spc="40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40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optimising 	operations,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386" y="4311425"/>
            <a:ext cx="3912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3)</a:t>
            </a:r>
            <a:r>
              <a:rPr sz="900" spc="29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regular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monitoring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 Bank’s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carbon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footprint </a:t>
            </a:r>
            <a:r>
              <a:rPr sz="900" spc="-65" dirty="0">
                <a:solidFill>
                  <a:srgbClr val="575756"/>
                </a:solidFill>
                <a:latin typeface="Century Gothic"/>
                <a:cs typeface="Century Gothic"/>
              </a:rPr>
              <a:t>(CO2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emissions).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4847" y="4738756"/>
            <a:ext cx="23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5F43"/>
                </a:solidFill>
                <a:latin typeface="Arial"/>
                <a:cs typeface="Arial"/>
              </a:rPr>
              <a:t>§</a:t>
            </a:r>
            <a:r>
              <a:rPr sz="1200" b="1" spc="-25" dirty="0">
                <a:solidFill>
                  <a:srgbClr val="005F43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005F43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00" y="5235765"/>
            <a:ext cx="4147820" cy="138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Aware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impact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its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operations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on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natural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environment,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while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implementing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its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pro-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ecological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mission,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undertakes</a:t>
            </a:r>
            <a:r>
              <a:rPr sz="900" spc="1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to:</a:t>
            </a:r>
            <a:endParaRPr sz="900">
              <a:latin typeface="Century Gothic"/>
              <a:cs typeface="Century Gothic"/>
            </a:endParaRPr>
          </a:p>
          <a:p>
            <a:pPr marL="461009" marR="5080" indent="-215265" algn="just">
              <a:lnSpc>
                <a:spcPct val="129700"/>
              </a:lnSpc>
              <a:spcBef>
                <a:spcPts val="565"/>
              </a:spcBef>
              <a:buAutoNum type="arabicParenR"/>
              <a:tabLst>
                <a:tab pos="46228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comply</a:t>
            </a:r>
            <a:r>
              <a:rPr sz="900" spc="19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with</a:t>
            </a:r>
            <a:r>
              <a:rPr sz="900" spc="19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legal</a:t>
            </a:r>
            <a:r>
              <a:rPr sz="900" spc="19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requirements</a:t>
            </a:r>
            <a:r>
              <a:rPr sz="900" spc="19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19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other</a:t>
            </a:r>
            <a:r>
              <a:rPr sz="900" spc="19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environmental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regulations</a:t>
            </a:r>
            <a:r>
              <a:rPr sz="900" spc="1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applicable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conducted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activity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take</a:t>
            </a:r>
            <a:r>
              <a:rPr sz="900" spc="1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into 	</a:t>
            </a:r>
            <a:r>
              <a:rPr sz="900" spc="-40" dirty="0">
                <a:solidFill>
                  <a:srgbClr val="575756"/>
                </a:solidFill>
                <a:latin typeface="Century Gothic"/>
                <a:cs typeface="Century Gothic"/>
              </a:rPr>
              <a:t>account</a:t>
            </a:r>
            <a:r>
              <a:rPr sz="900" spc="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these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requirements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</a:t>
            </a:r>
            <a:r>
              <a:rPr sz="900" spc="5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internal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regulations,</a:t>
            </a:r>
            <a:endParaRPr sz="900">
              <a:latin typeface="Century Gothic"/>
              <a:cs typeface="Century Gothic"/>
            </a:endParaRPr>
          </a:p>
          <a:p>
            <a:pPr marL="460375" marR="5080" indent="-214629" algn="just">
              <a:lnSpc>
                <a:spcPct val="129700"/>
              </a:lnSpc>
              <a:spcBef>
                <a:spcPts val="300"/>
              </a:spcBef>
              <a:buAutoNum type="arabicParenR"/>
              <a:tabLst>
                <a:tab pos="46228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promote</a:t>
            </a:r>
            <a:r>
              <a:rPr sz="900" spc="1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sustainable</a:t>
            </a:r>
            <a:r>
              <a:rPr sz="900" spc="1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development</a:t>
            </a:r>
            <a:r>
              <a:rPr sz="900" spc="1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among</a:t>
            </a:r>
            <a:r>
              <a:rPr sz="900" spc="1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business</a:t>
            </a:r>
            <a:r>
              <a:rPr sz="900" spc="1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partners</a:t>
            </a:r>
            <a:r>
              <a:rPr sz="900" spc="1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and 	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companies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cooperating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with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Bank,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309" y="1167142"/>
            <a:ext cx="3913504" cy="3670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marR="5080" indent="-214629" algn="just">
              <a:lnSpc>
                <a:spcPct val="129700"/>
              </a:lnSpc>
              <a:spcBef>
                <a:spcPts val="100"/>
              </a:spcBef>
              <a:buAutoNum type="arabicParenR" startAt="3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disseminate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8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idea</a:t>
            </a:r>
            <a:r>
              <a:rPr sz="900" spc="18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18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protection</a:t>
            </a:r>
            <a:r>
              <a:rPr sz="900" spc="18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among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customers</a:t>
            </a:r>
            <a:r>
              <a:rPr sz="900" spc="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by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creating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0" dirty="0">
                <a:solidFill>
                  <a:srgbClr val="575756"/>
                </a:solidFill>
                <a:latin typeface="Century Gothic"/>
                <a:cs typeface="Century Gothic"/>
              </a:rPr>
              <a:t>a</a:t>
            </a:r>
            <a:r>
              <a:rPr sz="900" spc="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pro-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ecological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banking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offer,</a:t>
            </a:r>
            <a:endParaRPr lang="pl-PL" sz="900" spc="-10" dirty="0">
              <a:solidFill>
                <a:srgbClr val="575756"/>
              </a:solidFill>
              <a:latin typeface="Century Gothic"/>
              <a:cs typeface="Century Gothic"/>
            </a:endParaRPr>
          </a:p>
          <a:p>
            <a:pPr marL="227329" marR="5080" indent="-215265" algn="just">
              <a:lnSpc>
                <a:spcPct val="129700"/>
              </a:lnSpc>
              <a:spcBef>
                <a:spcPts val="295"/>
              </a:spcBef>
              <a:buAutoNum type="arabicParenR" startAt="3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give</a:t>
            </a:r>
            <a:r>
              <a:rPr sz="900" spc="1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preference</a:t>
            </a:r>
            <a:r>
              <a:rPr sz="900" spc="1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1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service</a:t>
            </a:r>
            <a:r>
              <a:rPr sz="900" spc="1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provision</a:t>
            </a:r>
            <a:r>
              <a:rPr sz="900" spc="1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technologies</a:t>
            </a:r>
            <a:r>
              <a:rPr sz="900" spc="1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that</a:t>
            </a:r>
            <a:r>
              <a:rPr sz="900" spc="1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take</a:t>
            </a:r>
            <a:r>
              <a:rPr sz="900" spc="1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into 	</a:t>
            </a:r>
            <a:r>
              <a:rPr sz="900" spc="-40" dirty="0">
                <a:solidFill>
                  <a:srgbClr val="575756"/>
                </a:solidFill>
                <a:latin typeface="Century Gothic"/>
                <a:cs typeface="Century Gothic"/>
              </a:rPr>
              <a:t>account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aspects,</a:t>
            </a:r>
            <a:endParaRPr sz="900" dirty="0">
              <a:latin typeface="Century Gothic"/>
              <a:cs typeface="Century Gothic"/>
            </a:endParaRPr>
          </a:p>
          <a:p>
            <a:pPr marL="226695" marR="5080" indent="-214629" algn="just">
              <a:lnSpc>
                <a:spcPct val="129700"/>
              </a:lnSpc>
              <a:spcBef>
                <a:spcPts val="100"/>
              </a:spcBef>
              <a:buAutoNum type="arabicParenR" startAt="3"/>
              <a:tabLst>
                <a:tab pos="228600" algn="l"/>
              </a:tabLst>
            </a:pPr>
            <a:r>
              <a:rPr lang="pl-PL" sz="900" dirty="0">
                <a:solidFill>
                  <a:srgbClr val="575756"/>
                </a:solidFill>
                <a:latin typeface="Century Gothic"/>
              </a:rPr>
              <a:t>o</a:t>
            </a:r>
            <a:r>
              <a:rPr lang="en-US" sz="900" dirty="0" err="1">
                <a:solidFill>
                  <a:srgbClr val="575756"/>
                </a:solidFill>
                <a:latin typeface="Century Gothic"/>
              </a:rPr>
              <a:t>ffer</a:t>
            </a:r>
            <a:r>
              <a:rPr lang="en-US" sz="900" dirty="0">
                <a:solidFill>
                  <a:srgbClr val="575756"/>
                </a:solidFill>
                <a:latin typeface="Century Gothic"/>
              </a:rPr>
              <a:t> expert knowledge on environmental issues, support </a:t>
            </a:r>
            <a:r>
              <a:rPr lang="en-US" sz="900" dirty="0" err="1">
                <a:solidFill>
                  <a:srgbClr val="575756"/>
                </a:solidFill>
                <a:latin typeface="Century Gothic"/>
              </a:rPr>
              <a:t>programmes</a:t>
            </a:r>
            <a:r>
              <a:rPr lang="en-US" sz="900" dirty="0">
                <a:solidFill>
                  <a:srgbClr val="575756"/>
                </a:solidFill>
                <a:latin typeface="Century Gothic"/>
              </a:rPr>
              <a:t>, financing and </a:t>
            </a:r>
            <a:r>
              <a:rPr lang="en-US" sz="900" dirty="0" err="1">
                <a:solidFill>
                  <a:srgbClr val="575756"/>
                </a:solidFill>
                <a:latin typeface="Century Gothic"/>
              </a:rPr>
              <a:t>commercialisation</a:t>
            </a:r>
            <a:r>
              <a:rPr lang="en-US" sz="900" dirty="0">
                <a:solidFill>
                  <a:srgbClr val="575756"/>
                </a:solidFill>
                <a:latin typeface="Century Gothic"/>
              </a:rPr>
              <a:t> of green projects; </a:t>
            </a:r>
          </a:p>
          <a:p>
            <a:pPr marL="226695" marR="5080" indent="-214629" algn="just">
              <a:lnSpc>
                <a:spcPct val="129700"/>
              </a:lnSpc>
              <a:spcBef>
                <a:spcPts val="100"/>
              </a:spcBef>
              <a:buAutoNum type="arabicParenR" startAt="3"/>
              <a:tabLst>
                <a:tab pos="228600" algn="l"/>
              </a:tabLst>
            </a:pPr>
            <a:r>
              <a:rPr lang="pl-PL" sz="900" dirty="0">
                <a:solidFill>
                  <a:srgbClr val="575756"/>
                </a:solidFill>
                <a:latin typeface="Century Gothic"/>
              </a:rPr>
              <a:t>c</a:t>
            </a:r>
            <a:r>
              <a:rPr lang="en-US" sz="900" dirty="0" err="1">
                <a:solidFill>
                  <a:srgbClr val="575756"/>
                </a:solidFill>
                <a:latin typeface="Century Gothic"/>
              </a:rPr>
              <a:t>ollaborate</a:t>
            </a:r>
            <a:r>
              <a:rPr lang="en-US" sz="900" dirty="0">
                <a:solidFill>
                  <a:srgbClr val="575756"/>
                </a:solidFill>
                <a:latin typeface="Century Gothic"/>
              </a:rPr>
              <a:t> with administrators of environmental protection funds in building an offering of preferential loans;</a:t>
            </a:r>
            <a:endParaRPr lang="pl-PL" sz="900" dirty="0">
              <a:solidFill>
                <a:srgbClr val="575756"/>
              </a:solidFill>
              <a:latin typeface="Century Gothic"/>
            </a:endParaRPr>
          </a:p>
          <a:p>
            <a:pPr marL="227329" marR="5080" indent="-215265" algn="just">
              <a:lnSpc>
                <a:spcPct val="129700"/>
              </a:lnSpc>
              <a:spcBef>
                <a:spcPts val="300"/>
              </a:spcBef>
              <a:buAutoNum type="arabicParenR" startAt="3"/>
              <a:tabLst>
                <a:tab pos="228600" algn="l"/>
              </a:tabLst>
            </a:pP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make</a:t>
            </a:r>
            <a:r>
              <a:rPr sz="900" spc="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business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decisions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taking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into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40" dirty="0">
                <a:solidFill>
                  <a:srgbClr val="575756"/>
                </a:solidFill>
                <a:latin typeface="Century Gothic"/>
                <a:cs typeface="Century Gothic"/>
              </a:rPr>
              <a:t>account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principles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ESG,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raising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ecological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criteria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 </a:t>
            </a:r>
            <a:r>
              <a:rPr sz="900" spc="-100" dirty="0">
                <a:solidFill>
                  <a:srgbClr val="575756"/>
                </a:solidFill>
                <a:latin typeface="Century Gothic"/>
                <a:cs typeface="Century Gothic"/>
              </a:rPr>
              <a:t>a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strategic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rank,</a:t>
            </a:r>
            <a:endParaRPr sz="900" dirty="0">
              <a:latin typeface="Century Gothic"/>
              <a:cs typeface="Century Gothic"/>
            </a:endParaRPr>
          </a:p>
          <a:p>
            <a:pPr marL="227329" marR="5080" indent="-215265" algn="just">
              <a:lnSpc>
                <a:spcPct val="129700"/>
              </a:lnSpc>
              <a:spcBef>
                <a:spcPts val="300"/>
              </a:spcBef>
              <a:buAutoNum type="arabicParenR" startAt="3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cooperate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with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institutions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18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organisations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whose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goals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are</a:t>
            </a:r>
            <a:r>
              <a:rPr sz="900" spc="22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directed</a:t>
            </a:r>
            <a:r>
              <a:rPr sz="900" spc="22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towards</a:t>
            </a:r>
            <a:r>
              <a:rPr sz="900" spc="22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22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protection</a:t>
            </a:r>
            <a:r>
              <a:rPr sz="900" spc="229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2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ecological 	education,</a:t>
            </a:r>
            <a:endParaRPr sz="900" dirty="0">
              <a:latin typeface="Century Gothic"/>
              <a:cs typeface="Century Gothic"/>
            </a:endParaRPr>
          </a:p>
          <a:p>
            <a:pPr marL="226695" marR="5080" indent="-214629" algn="just">
              <a:lnSpc>
                <a:spcPct val="129700"/>
              </a:lnSpc>
              <a:spcBef>
                <a:spcPts val="300"/>
              </a:spcBef>
              <a:buAutoNum type="arabicParenR" startAt="3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implement</a:t>
            </a:r>
            <a:r>
              <a:rPr sz="900" spc="3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innovative</a:t>
            </a:r>
            <a:r>
              <a:rPr sz="900" spc="3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solutions</a:t>
            </a:r>
            <a:r>
              <a:rPr sz="900" spc="3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</a:t>
            </a:r>
            <a:r>
              <a:rPr sz="900" spc="3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area</a:t>
            </a:r>
            <a:r>
              <a:rPr sz="900" spc="39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39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pro-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ecological 	management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relation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market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trends,</a:t>
            </a:r>
            <a:endParaRPr sz="900" dirty="0">
              <a:latin typeface="Century Gothic"/>
              <a:cs typeface="Century Gothic"/>
            </a:endParaRPr>
          </a:p>
          <a:p>
            <a:pPr marL="227329" marR="6350" indent="-215265" algn="just">
              <a:lnSpc>
                <a:spcPct val="129700"/>
              </a:lnSpc>
              <a:spcBef>
                <a:spcPts val="300"/>
              </a:spcBef>
              <a:buAutoNum type="arabicParenR" startAt="3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implement,</a:t>
            </a:r>
            <a:r>
              <a:rPr sz="900" spc="3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maintain</a:t>
            </a:r>
            <a:r>
              <a:rPr sz="900" spc="3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3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improve</a:t>
            </a:r>
            <a:r>
              <a:rPr sz="900" spc="3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method</a:t>
            </a:r>
            <a:r>
              <a:rPr sz="900" spc="3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3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managing 	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impact,</a:t>
            </a:r>
            <a:endParaRPr sz="900" dirty="0">
              <a:latin typeface="Century Gothic"/>
              <a:cs typeface="Century Gothic"/>
            </a:endParaRPr>
          </a:p>
          <a:p>
            <a:pPr marL="226695" marR="5080" indent="-214629" algn="just">
              <a:lnSpc>
                <a:spcPct val="129700"/>
              </a:lnSpc>
              <a:spcBef>
                <a:spcPts val="300"/>
              </a:spcBef>
              <a:buAutoNum type="arabicParenR" startAt="3"/>
              <a:tabLst>
                <a:tab pos="228600" algn="l"/>
              </a:tabLst>
            </a:pPr>
            <a:r>
              <a:rPr sz="900" spc="50" dirty="0">
                <a:solidFill>
                  <a:srgbClr val="575756"/>
                </a:solidFill>
                <a:latin typeface="Century Gothic"/>
                <a:cs typeface="Century Gothic"/>
              </a:rPr>
              <a:t>most</a:t>
            </a:r>
            <a:r>
              <a:rPr sz="900" spc="204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effectively</a:t>
            </a:r>
            <a:r>
              <a:rPr sz="900" spc="2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manage</a:t>
            </a:r>
            <a:r>
              <a:rPr sz="900" spc="204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media,</a:t>
            </a:r>
            <a:r>
              <a:rPr sz="900" spc="2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</a:t>
            </a:r>
            <a:r>
              <a:rPr sz="900" spc="204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particular:</a:t>
            </a:r>
            <a:r>
              <a:rPr sz="900" spc="2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consumption</a:t>
            </a:r>
            <a:r>
              <a:rPr sz="900" spc="2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of 	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water,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electricity,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heat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fuels,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1309" y="4837955"/>
            <a:ext cx="3914140" cy="23458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+mj-lt"/>
              <a:buAutoNum type="arabicParenR" startAt="12"/>
              <a:tabLst>
                <a:tab pos="227329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strive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for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greatest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possible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use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renewable</a:t>
            </a:r>
            <a:r>
              <a:rPr sz="900" spc="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electricity,</a:t>
            </a:r>
            <a:endParaRPr sz="900" dirty="0">
              <a:latin typeface="Century Gothic"/>
              <a:cs typeface="Century Gothic"/>
            </a:endParaRPr>
          </a:p>
          <a:p>
            <a:pPr marL="240666" marR="5080" indent="-228600" algn="just">
              <a:lnSpc>
                <a:spcPct val="129700"/>
              </a:lnSpc>
              <a:spcBef>
                <a:spcPts val="300"/>
              </a:spcBef>
              <a:buFont typeface="+mj-lt"/>
              <a:buAutoNum type="arabicParenR" startAt="12"/>
              <a:tabLst>
                <a:tab pos="228600" algn="l"/>
              </a:tabLst>
            </a:pP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conduct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rational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waste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management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by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limiting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their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generation,</a:t>
            </a:r>
            <a:r>
              <a:rPr lang="pl-PL"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selective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collection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transfer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recycling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or</a:t>
            </a:r>
            <a:r>
              <a:rPr sz="900" spc="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disposal,</a:t>
            </a:r>
            <a:endParaRPr sz="900" dirty="0">
              <a:latin typeface="Century Gothic"/>
              <a:cs typeface="Century Gothic"/>
            </a:endParaRPr>
          </a:p>
          <a:p>
            <a:pPr marL="240666" marR="5080" indent="-228600" algn="just">
              <a:lnSpc>
                <a:spcPct val="129700"/>
              </a:lnSpc>
              <a:spcBef>
                <a:spcPts val="295"/>
              </a:spcBef>
              <a:buFont typeface="+mj-lt"/>
              <a:buAutoNum type="arabicParenR" startAt="12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reduce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greenhouse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gas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emissions,</a:t>
            </a:r>
            <a:r>
              <a:rPr sz="900" spc="18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including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by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minimising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the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consumption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natural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resources,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taking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into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account</a:t>
            </a:r>
            <a:r>
              <a:rPr sz="900" spc="1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building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energy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efficiency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indicators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or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50" dirty="0">
                <a:solidFill>
                  <a:srgbClr val="575756"/>
                </a:solidFill>
                <a:latin typeface="Century Gothic"/>
                <a:cs typeface="Century Gothic"/>
              </a:rPr>
              <a:t>multi-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criteria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building</a:t>
            </a:r>
            <a:r>
              <a:rPr sz="900" spc="6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assessment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certificates</a:t>
            </a:r>
            <a:r>
              <a:rPr sz="900" spc="3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(e.g.</a:t>
            </a:r>
            <a:r>
              <a:rPr sz="900" spc="3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BREAM,</a:t>
            </a:r>
            <a:r>
              <a:rPr sz="900" spc="3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50" dirty="0">
                <a:solidFill>
                  <a:srgbClr val="575756"/>
                </a:solidFill>
                <a:latin typeface="Century Gothic"/>
                <a:cs typeface="Century Gothic"/>
              </a:rPr>
              <a:t>LEED,</a:t>
            </a:r>
            <a:r>
              <a:rPr sz="900" spc="3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DGNB)</a:t>
            </a:r>
            <a:r>
              <a:rPr sz="900" spc="3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</a:t>
            </a:r>
            <a:r>
              <a:rPr sz="900" spc="3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 err="1">
                <a:solidFill>
                  <a:srgbClr val="575756"/>
                </a:solidFill>
                <a:latin typeface="Century Gothic"/>
                <a:cs typeface="Century Gothic"/>
              </a:rPr>
              <a:t>standardisation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process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selecting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new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 locations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for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Bank’s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 branches,</a:t>
            </a:r>
            <a:endParaRPr sz="900" dirty="0">
              <a:latin typeface="Century Gothic"/>
              <a:cs typeface="Century Gothic"/>
            </a:endParaRPr>
          </a:p>
          <a:p>
            <a:pPr marL="241300" marR="5080" indent="-228600" algn="just">
              <a:lnSpc>
                <a:spcPct val="129700"/>
              </a:lnSpc>
              <a:spcBef>
                <a:spcPts val="300"/>
              </a:spcBef>
              <a:buFont typeface="+mj-lt"/>
              <a:buAutoNum type="arabicParenR" startAt="12"/>
              <a:tabLst>
                <a:tab pos="229235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maintain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standards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resulting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from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obtained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575756"/>
                </a:solidFill>
                <a:latin typeface="Century Gothic"/>
                <a:cs typeface="Century Gothic"/>
              </a:rPr>
              <a:t>„Green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Office” certification,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including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minimising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use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paper,</a:t>
            </a:r>
            <a:endParaRPr sz="900" dirty="0">
              <a:latin typeface="Century Gothic"/>
              <a:cs typeface="Century Gothic"/>
            </a:endParaRPr>
          </a:p>
          <a:p>
            <a:pPr marL="241300" marR="5080" indent="-228600" algn="just">
              <a:lnSpc>
                <a:spcPct val="129700"/>
              </a:lnSpc>
              <a:spcBef>
                <a:spcPts val="300"/>
              </a:spcBef>
              <a:buFont typeface="+mj-lt"/>
              <a:buAutoNum type="arabicParenR" startAt="12"/>
              <a:tabLst>
                <a:tab pos="229235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take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actions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28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compensate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for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28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negative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impact</a:t>
            </a:r>
            <a:r>
              <a:rPr sz="900" spc="28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on</a:t>
            </a:r>
            <a:r>
              <a:rPr sz="900" spc="27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the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environment,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7767" y="3596779"/>
            <a:ext cx="464235" cy="36645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348541" y="3695214"/>
            <a:ext cx="98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Microsoft JhengHei UI"/>
                <a:cs typeface="Microsoft JhengHei UI"/>
              </a:rPr>
              <a:t>2</a:t>
            </a:r>
            <a:endParaRPr sz="1000">
              <a:latin typeface="Microsoft JhengHei UI"/>
              <a:cs typeface="Microsoft JhengHei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16205" y="176154"/>
            <a:ext cx="1457960" cy="3803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spc="-10" dirty="0">
                <a:solidFill>
                  <a:srgbClr val="005F43"/>
                </a:solidFill>
                <a:latin typeface="Arial Black"/>
                <a:cs typeface="Arial Black"/>
              </a:rPr>
              <a:t>Environmental</a:t>
            </a:r>
            <a:r>
              <a:rPr sz="1000" spc="-40" dirty="0">
                <a:solidFill>
                  <a:srgbClr val="005F43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5F43"/>
                </a:solidFill>
                <a:latin typeface="Arial Black"/>
                <a:cs typeface="Arial Black"/>
              </a:rPr>
              <a:t>Policy</a:t>
            </a:r>
            <a:endParaRPr sz="1000">
              <a:latin typeface="Arial Black"/>
              <a:cs typeface="Arial Black"/>
            </a:endParaRPr>
          </a:p>
          <a:p>
            <a:pPr marL="72390">
              <a:lnSpc>
                <a:spcPct val="100000"/>
              </a:lnSpc>
              <a:spcBef>
                <a:spcPts val="335"/>
              </a:spcBef>
            </a:pP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of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Bank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Ochrony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Środowiska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-20" dirty="0">
                <a:solidFill>
                  <a:srgbClr val="005F43"/>
                </a:solidFill>
                <a:latin typeface="Century Gothic"/>
                <a:cs typeface="Century Gothic"/>
              </a:rPr>
              <a:t>S.A.</a:t>
            </a:r>
            <a:endParaRPr sz="6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"/>
            <a:ext cx="8952865" cy="7556500"/>
          </a:xfrm>
          <a:custGeom>
            <a:avLst/>
            <a:gdLst/>
            <a:ahLst/>
            <a:cxnLst/>
            <a:rect l="l" t="t" r="r" b="b"/>
            <a:pathLst>
              <a:path w="8952865" h="7556500">
                <a:moveTo>
                  <a:pt x="6749151" y="0"/>
                </a:moveTo>
                <a:lnTo>
                  <a:pt x="0" y="0"/>
                </a:lnTo>
                <a:lnTo>
                  <a:pt x="0" y="7556500"/>
                </a:lnTo>
                <a:lnTo>
                  <a:pt x="8120836" y="7556500"/>
                </a:lnTo>
                <a:lnTo>
                  <a:pt x="8143987" y="7518400"/>
                </a:lnTo>
                <a:lnTo>
                  <a:pt x="8166846" y="7480300"/>
                </a:lnTo>
                <a:lnTo>
                  <a:pt x="8174368" y="7467600"/>
                </a:lnTo>
                <a:lnTo>
                  <a:pt x="2995964" y="7467600"/>
                </a:lnTo>
                <a:lnTo>
                  <a:pt x="2948021" y="7454900"/>
                </a:lnTo>
                <a:lnTo>
                  <a:pt x="2852773" y="7454900"/>
                </a:lnTo>
                <a:lnTo>
                  <a:pt x="2805480" y="7442200"/>
                </a:lnTo>
                <a:lnTo>
                  <a:pt x="2758417" y="7442200"/>
                </a:lnTo>
                <a:lnTo>
                  <a:pt x="2711589" y="7429500"/>
                </a:lnTo>
                <a:lnTo>
                  <a:pt x="2665003" y="7429500"/>
                </a:lnTo>
                <a:lnTo>
                  <a:pt x="2572579" y="7404100"/>
                </a:lnTo>
                <a:lnTo>
                  <a:pt x="2526754" y="7404100"/>
                </a:lnTo>
                <a:lnTo>
                  <a:pt x="2170254" y="7302500"/>
                </a:lnTo>
                <a:lnTo>
                  <a:pt x="2127047" y="7277100"/>
                </a:lnTo>
                <a:lnTo>
                  <a:pt x="2041603" y="7251700"/>
                </a:lnTo>
                <a:lnTo>
                  <a:pt x="1999380" y="7226300"/>
                </a:lnTo>
                <a:lnTo>
                  <a:pt x="1915958" y="7200900"/>
                </a:lnTo>
                <a:lnTo>
                  <a:pt x="1833947" y="7150100"/>
                </a:lnTo>
                <a:lnTo>
                  <a:pt x="1793486" y="7137400"/>
                </a:lnTo>
                <a:lnTo>
                  <a:pt x="1713682" y="7086600"/>
                </a:lnTo>
                <a:lnTo>
                  <a:pt x="1674352" y="7073900"/>
                </a:lnTo>
                <a:lnTo>
                  <a:pt x="1596867" y="7023100"/>
                </a:lnTo>
                <a:lnTo>
                  <a:pt x="1520989" y="6972300"/>
                </a:lnTo>
                <a:lnTo>
                  <a:pt x="1446768" y="6921500"/>
                </a:lnTo>
                <a:lnTo>
                  <a:pt x="1374253" y="6870700"/>
                </a:lnTo>
                <a:lnTo>
                  <a:pt x="1338650" y="6832600"/>
                </a:lnTo>
                <a:lnTo>
                  <a:pt x="1268787" y="6781800"/>
                </a:lnTo>
                <a:lnTo>
                  <a:pt x="1234538" y="6756400"/>
                </a:lnTo>
                <a:lnTo>
                  <a:pt x="1200752" y="6718300"/>
                </a:lnTo>
                <a:lnTo>
                  <a:pt x="1167436" y="6692900"/>
                </a:lnTo>
                <a:lnTo>
                  <a:pt x="1134596" y="6654800"/>
                </a:lnTo>
                <a:lnTo>
                  <a:pt x="1102238" y="6629400"/>
                </a:lnTo>
                <a:lnTo>
                  <a:pt x="1070368" y="6604000"/>
                </a:lnTo>
                <a:lnTo>
                  <a:pt x="1038993" y="6565900"/>
                </a:lnTo>
                <a:lnTo>
                  <a:pt x="1008118" y="6527800"/>
                </a:lnTo>
                <a:lnTo>
                  <a:pt x="977749" y="6502400"/>
                </a:lnTo>
                <a:lnTo>
                  <a:pt x="947893" y="6464300"/>
                </a:lnTo>
                <a:lnTo>
                  <a:pt x="918557" y="6426200"/>
                </a:lnTo>
                <a:lnTo>
                  <a:pt x="889745" y="6400800"/>
                </a:lnTo>
                <a:lnTo>
                  <a:pt x="861465" y="6362700"/>
                </a:lnTo>
                <a:lnTo>
                  <a:pt x="833722" y="6324600"/>
                </a:lnTo>
                <a:lnTo>
                  <a:pt x="806523" y="6286500"/>
                </a:lnTo>
                <a:lnTo>
                  <a:pt x="779874" y="6248400"/>
                </a:lnTo>
                <a:lnTo>
                  <a:pt x="753781" y="6210300"/>
                </a:lnTo>
                <a:lnTo>
                  <a:pt x="728249" y="6184900"/>
                </a:lnTo>
                <a:lnTo>
                  <a:pt x="703287" y="6146800"/>
                </a:lnTo>
                <a:lnTo>
                  <a:pt x="678898" y="6108700"/>
                </a:lnTo>
                <a:lnTo>
                  <a:pt x="655091" y="6070600"/>
                </a:lnTo>
                <a:lnTo>
                  <a:pt x="631870" y="6019800"/>
                </a:lnTo>
                <a:lnTo>
                  <a:pt x="609242" y="5981700"/>
                </a:lnTo>
                <a:lnTo>
                  <a:pt x="587213" y="5943600"/>
                </a:lnTo>
                <a:lnTo>
                  <a:pt x="565789" y="5905500"/>
                </a:lnTo>
                <a:lnTo>
                  <a:pt x="544977" y="5867400"/>
                </a:lnTo>
                <a:lnTo>
                  <a:pt x="524783" y="5829300"/>
                </a:lnTo>
                <a:lnTo>
                  <a:pt x="505212" y="5778500"/>
                </a:lnTo>
                <a:lnTo>
                  <a:pt x="486272" y="5740400"/>
                </a:lnTo>
                <a:lnTo>
                  <a:pt x="467967" y="5702300"/>
                </a:lnTo>
                <a:lnTo>
                  <a:pt x="450305" y="5664200"/>
                </a:lnTo>
                <a:lnTo>
                  <a:pt x="433291" y="5613400"/>
                </a:lnTo>
                <a:lnTo>
                  <a:pt x="416932" y="5575300"/>
                </a:lnTo>
                <a:lnTo>
                  <a:pt x="401234" y="5524500"/>
                </a:lnTo>
                <a:lnTo>
                  <a:pt x="386202" y="5486400"/>
                </a:lnTo>
                <a:lnTo>
                  <a:pt x="371844" y="5448300"/>
                </a:lnTo>
                <a:lnTo>
                  <a:pt x="358165" y="5397500"/>
                </a:lnTo>
                <a:lnTo>
                  <a:pt x="345172" y="5359400"/>
                </a:lnTo>
                <a:lnTo>
                  <a:pt x="332870" y="5308600"/>
                </a:lnTo>
                <a:lnTo>
                  <a:pt x="321266" y="5270500"/>
                </a:lnTo>
                <a:lnTo>
                  <a:pt x="310366" y="5219700"/>
                </a:lnTo>
                <a:lnTo>
                  <a:pt x="300176" y="5168900"/>
                </a:lnTo>
                <a:lnTo>
                  <a:pt x="290702" y="5130800"/>
                </a:lnTo>
                <a:lnTo>
                  <a:pt x="281951" y="5080000"/>
                </a:lnTo>
                <a:lnTo>
                  <a:pt x="273929" y="5029200"/>
                </a:lnTo>
                <a:lnTo>
                  <a:pt x="266641" y="4991100"/>
                </a:lnTo>
                <a:lnTo>
                  <a:pt x="260094" y="4940300"/>
                </a:lnTo>
                <a:lnTo>
                  <a:pt x="254294" y="4889500"/>
                </a:lnTo>
                <a:lnTo>
                  <a:pt x="249248" y="4851400"/>
                </a:lnTo>
                <a:lnTo>
                  <a:pt x="244961" y="4800600"/>
                </a:lnTo>
                <a:lnTo>
                  <a:pt x="241440" y="4749800"/>
                </a:lnTo>
                <a:lnTo>
                  <a:pt x="238690" y="4699000"/>
                </a:lnTo>
                <a:lnTo>
                  <a:pt x="236719" y="4660900"/>
                </a:lnTo>
                <a:lnTo>
                  <a:pt x="235531" y="4610100"/>
                </a:lnTo>
                <a:lnTo>
                  <a:pt x="235134" y="4559300"/>
                </a:lnTo>
                <a:lnTo>
                  <a:pt x="235531" y="4508500"/>
                </a:lnTo>
                <a:lnTo>
                  <a:pt x="236719" y="4457700"/>
                </a:lnTo>
                <a:lnTo>
                  <a:pt x="238690" y="4419600"/>
                </a:lnTo>
                <a:lnTo>
                  <a:pt x="241440" y="4368800"/>
                </a:lnTo>
                <a:lnTo>
                  <a:pt x="244961" y="4318000"/>
                </a:lnTo>
                <a:lnTo>
                  <a:pt x="249248" y="4267200"/>
                </a:lnTo>
                <a:lnTo>
                  <a:pt x="254294" y="4229100"/>
                </a:lnTo>
                <a:lnTo>
                  <a:pt x="260094" y="4178300"/>
                </a:lnTo>
                <a:lnTo>
                  <a:pt x="266641" y="4127500"/>
                </a:lnTo>
                <a:lnTo>
                  <a:pt x="273929" y="4089400"/>
                </a:lnTo>
                <a:lnTo>
                  <a:pt x="281951" y="4038600"/>
                </a:lnTo>
                <a:lnTo>
                  <a:pt x="290702" y="3987800"/>
                </a:lnTo>
                <a:lnTo>
                  <a:pt x="300176" y="3949700"/>
                </a:lnTo>
                <a:lnTo>
                  <a:pt x="310366" y="3898900"/>
                </a:lnTo>
                <a:lnTo>
                  <a:pt x="321266" y="3848100"/>
                </a:lnTo>
                <a:lnTo>
                  <a:pt x="332870" y="3810000"/>
                </a:lnTo>
                <a:lnTo>
                  <a:pt x="345172" y="3759200"/>
                </a:lnTo>
                <a:lnTo>
                  <a:pt x="358165" y="3721100"/>
                </a:lnTo>
                <a:lnTo>
                  <a:pt x="371844" y="3670300"/>
                </a:lnTo>
                <a:lnTo>
                  <a:pt x="386202" y="3632200"/>
                </a:lnTo>
                <a:lnTo>
                  <a:pt x="401234" y="3594100"/>
                </a:lnTo>
                <a:lnTo>
                  <a:pt x="416932" y="3543300"/>
                </a:lnTo>
                <a:lnTo>
                  <a:pt x="433291" y="3505200"/>
                </a:lnTo>
                <a:lnTo>
                  <a:pt x="450305" y="3454400"/>
                </a:lnTo>
                <a:lnTo>
                  <a:pt x="467967" y="3416300"/>
                </a:lnTo>
                <a:lnTo>
                  <a:pt x="486272" y="3378200"/>
                </a:lnTo>
                <a:lnTo>
                  <a:pt x="505212" y="3340100"/>
                </a:lnTo>
                <a:lnTo>
                  <a:pt x="524783" y="3289300"/>
                </a:lnTo>
                <a:lnTo>
                  <a:pt x="544977" y="3251200"/>
                </a:lnTo>
                <a:lnTo>
                  <a:pt x="565789" y="3213100"/>
                </a:lnTo>
                <a:lnTo>
                  <a:pt x="587213" y="3175000"/>
                </a:lnTo>
                <a:lnTo>
                  <a:pt x="609242" y="3136900"/>
                </a:lnTo>
                <a:lnTo>
                  <a:pt x="631870" y="3098800"/>
                </a:lnTo>
                <a:lnTo>
                  <a:pt x="655091" y="3048000"/>
                </a:lnTo>
                <a:lnTo>
                  <a:pt x="678898" y="3009900"/>
                </a:lnTo>
                <a:lnTo>
                  <a:pt x="703287" y="2971800"/>
                </a:lnTo>
                <a:lnTo>
                  <a:pt x="728249" y="2933700"/>
                </a:lnTo>
                <a:lnTo>
                  <a:pt x="753781" y="2895600"/>
                </a:lnTo>
                <a:lnTo>
                  <a:pt x="779874" y="2870200"/>
                </a:lnTo>
                <a:lnTo>
                  <a:pt x="806523" y="2832100"/>
                </a:lnTo>
                <a:lnTo>
                  <a:pt x="833722" y="2794000"/>
                </a:lnTo>
                <a:lnTo>
                  <a:pt x="861465" y="2755900"/>
                </a:lnTo>
                <a:lnTo>
                  <a:pt x="889745" y="2717800"/>
                </a:lnTo>
                <a:lnTo>
                  <a:pt x="918557" y="2692400"/>
                </a:lnTo>
                <a:lnTo>
                  <a:pt x="947893" y="2654300"/>
                </a:lnTo>
                <a:lnTo>
                  <a:pt x="977749" y="2616200"/>
                </a:lnTo>
                <a:lnTo>
                  <a:pt x="1008118" y="2590800"/>
                </a:lnTo>
                <a:lnTo>
                  <a:pt x="1038993" y="2552700"/>
                </a:lnTo>
                <a:lnTo>
                  <a:pt x="1070368" y="2514600"/>
                </a:lnTo>
                <a:lnTo>
                  <a:pt x="1102238" y="2489200"/>
                </a:lnTo>
                <a:lnTo>
                  <a:pt x="1134596" y="2451100"/>
                </a:lnTo>
                <a:lnTo>
                  <a:pt x="1167436" y="2425700"/>
                </a:lnTo>
                <a:lnTo>
                  <a:pt x="1200752" y="2400300"/>
                </a:lnTo>
                <a:lnTo>
                  <a:pt x="1234538" y="2362200"/>
                </a:lnTo>
                <a:lnTo>
                  <a:pt x="1303493" y="2311400"/>
                </a:lnTo>
                <a:lnTo>
                  <a:pt x="1338650" y="2273300"/>
                </a:lnTo>
                <a:lnTo>
                  <a:pt x="1410294" y="2222500"/>
                </a:lnTo>
                <a:lnTo>
                  <a:pt x="1483669" y="2171700"/>
                </a:lnTo>
                <a:lnTo>
                  <a:pt x="1558724" y="2120900"/>
                </a:lnTo>
                <a:lnTo>
                  <a:pt x="1635412" y="2070100"/>
                </a:lnTo>
                <a:lnTo>
                  <a:pt x="1674352" y="2044700"/>
                </a:lnTo>
                <a:lnTo>
                  <a:pt x="1713682" y="2032000"/>
                </a:lnTo>
                <a:lnTo>
                  <a:pt x="1793486" y="1981200"/>
                </a:lnTo>
                <a:lnTo>
                  <a:pt x="1833947" y="1968500"/>
                </a:lnTo>
                <a:lnTo>
                  <a:pt x="1915958" y="1917700"/>
                </a:lnTo>
                <a:lnTo>
                  <a:pt x="1999380" y="1892300"/>
                </a:lnTo>
                <a:lnTo>
                  <a:pt x="2041603" y="1866900"/>
                </a:lnTo>
                <a:lnTo>
                  <a:pt x="2084161" y="1854200"/>
                </a:lnTo>
                <a:lnTo>
                  <a:pt x="2127047" y="1828800"/>
                </a:lnTo>
                <a:lnTo>
                  <a:pt x="2526754" y="1714500"/>
                </a:lnTo>
                <a:lnTo>
                  <a:pt x="2572579" y="1714500"/>
                </a:lnTo>
                <a:lnTo>
                  <a:pt x="2665003" y="1689100"/>
                </a:lnTo>
                <a:lnTo>
                  <a:pt x="2711589" y="1689100"/>
                </a:lnTo>
                <a:lnTo>
                  <a:pt x="2758417" y="1676400"/>
                </a:lnTo>
                <a:lnTo>
                  <a:pt x="2805480" y="1676400"/>
                </a:lnTo>
                <a:lnTo>
                  <a:pt x="2852773" y="1663700"/>
                </a:lnTo>
                <a:lnTo>
                  <a:pt x="2948021" y="1663700"/>
                </a:lnTo>
                <a:lnTo>
                  <a:pt x="2995964" y="1651000"/>
                </a:lnTo>
                <a:lnTo>
                  <a:pt x="8174368" y="1651000"/>
                </a:lnTo>
                <a:lnTo>
                  <a:pt x="8166846" y="1638300"/>
                </a:lnTo>
                <a:lnTo>
                  <a:pt x="8143987" y="1600200"/>
                </a:lnTo>
                <a:lnTo>
                  <a:pt x="8120836" y="1562100"/>
                </a:lnTo>
                <a:lnTo>
                  <a:pt x="8097393" y="1524000"/>
                </a:lnTo>
                <a:lnTo>
                  <a:pt x="8073661" y="1485900"/>
                </a:lnTo>
                <a:lnTo>
                  <a:pt x="8049641" y="1447800"/>
                </a:lnTo>
                <a:lnTo>
                  <a:pt x="8025335" y="1409700"/>
                </a:lnTo>
                <a:lnTo>
                  <a:pt x="8000743" y="1371600"/>
                </a:lnTo>
                <a:lnTo>
                  <a:pt x="7975868" y="1333500"/>
                </a:lnTo>
                <a:lnTo>
                  <a:pt x="7950712" y="1295400"/>
                </a:lnTo>
                <a:lnTo>
                  <a:pt x="7925275" y="1257300"/>
                </a:lnTo>
                <a:lnTo>
                  <a:pt x="7899559" y="1219200"/>
                </a:lnTo>
                <a:lnTo>
                  <a:pt x="7873566" y="1181100"/>
                </a:lnTo>
                <a:lnTo>
                  <a:pt x="7847297" y="1143000"/>
                </a:lnTo>
                <a:lnTo>
                  <a:pt x="7820754" y="1117600"/>
                </a:lnTo>
                <a:lnTo>
                  <a:pt x="7793938" y="1079500"/>
                </a:lnTo>
                <a:lnTo>
                  <a:pt x="7766851" y="1041400"/>
                </a:lnTo>
                <a:lnTo>
                  <a:pt x="7739494" y="1003300"/>
                </a:lnTo>
                <a:lnTo>
                  <a:pt x="7711868" y="965200"/>
                </a:lnTo>
                <a:lnTo>
                  <a:pt x="7683977" y="939800"/>
                </a:lnTo>
                <a:lnTo>
                  <a:pt x="7655820" y="901700"/>
                </a:lnTo>
                <a:lnTo>
                  <a:pt x="7627399" y="863600"/>
                </a:lnTo>
                <a:lnTo>
                  <a:pt x="7598716" y="825500"/>
                </a:lnTo>
                <a:lnTo>
                  <a:pt x="7569773" y="800100"/>
                </a:lnTo>
                <a:lnTo>
                  <a:pt x="7540570" y="762000"/>
                </a:lnTo>
                <a:lnTo>
                  <a:pt x="7511110" y="723900"/>
                </a:lnTo>
                <a:lnTo>
                  <a:pt x="7481394" y="698500"/>
                </a:lnTo>
                <a:lnTo>
                  <a:pt x="7451423" y="660400"/>
                </a:lnTo>
                <a:lnTo>
                  <a:pt x="7421199" y="622300"/>
                </a:lnTo>
                <a:lnTo>
                  <a:pt x="7390724" y="596900"/>
                </a:lnTo>
                <a:lnTo>
                  <a:pt x="7359999" y="558800"/>
                </a:lnTo>
                <a:lnTo>
                  <a:pt x="7329025" y="533400"/>
                </a:lnTo>
                <a:lnTo>
                  <a:pt x="7297805" y="495300"/>
                </a:lnTo>
                <a:lnTo>
                  <a:pt x="7266338" y="469900"/>
                </a:lnTo>
                <a:lnTo>
                  <a:pt x="7234628" y="431800"/>
                </a:lnTo>
                <a:lnTo>
                  <a:pt x="7202676" y="406400"/>
                </a:lnTo>
                <a:lnTo>
                  <a:pt x="7170483" y="368300"/>
                </a:lnTo>
                <a:lnTo>
                  <a:pt x="7138050" y="342900"/>
                </a:lnTo>
                <a:lnTo>
                  <a:pt x="7105380" y="304800"/>
                </a:lnTo>
                <a:lnTo>
                  <a:pt x="7039331" y="254000"/>
                </a:lnTo>
                <a:lnTo>
                  <a:pt x="7005956" y="215900"/>
                </a:lnTo>
                <a:lnTo>
                  <a:pt x="6938513" y="165100"/>
                </a:lnTo>
                <a:lnTo>
                  <a:pt x="6904447" y="127000"/>
                </a:lnTo>
                <a:lnTo>
                  <a:pt x="6835636" y="76200"/>
                </a:lnTo>
                <a:lnTo>
                  <a:pt x="6800893" y="38100"/>
                </a:lnTo>
                <a:lnTo>
                  <a:pt x="6765928" y="12700"/>
                </a:lnTo>
                <a:lnTo>
                  <a:pt x="6749151" y="0"/>
                </a:lnTo>
                <a:close/>
              </a:path>
              <a:path w="8952865" h="7556500">
                <a:moveTo>
                  <a:pt x="8174368" y="1651000"/>
                </a:moveTo>
                <a:lnTo>
                  <a:pt x="3286028" y="1651000"/>
                </a:lnTo>
                <a:lnTo>
                  <a:pt x="3333972" y="1663700"/>
                </a:lnTo>
                <a:lnTo>
                  <a:pt x="3429220" y="1663700"/>
                </a:lnTo>
                <a:lnTo>
                  <a:pt x="3476513" y="1676400"/>
                </a:lnTo>
                <a:lnTo>
                  <a:pt x="3523577" y="1676400"/>
                </a:lnTo>
                <a:lnTo>
                  <a:pt x="3570405" y="1689100"/>
                </a:lnTo>
                <a:lnTo>
                  <a:pt x="3616992" y="1689100"/>
                </a:lnTo>
                <a:lnTo>
                  <a:pt x="3709416" y="1714500"/>
                </a:lnTo>
                <a:lnTo>
                  <a:pt x="3755241" y="1714500"/>
                </a:lnTo>
                <a:lnTo>
                  <a:pt x="4154951" y="1828800"/>
                </a:lnTo>
                <a:lnTo>
                  <a:pt x="4197836" y="1854200"/>
                </a:lnTo>
                <a:lnTo>
                  <a:pt x="4240395" y="1866900"/>
                </a:lnTo>
                <a:lnTo>
                  <a:pt x="4282619" y="1892300"/>
                </a:lnTo>
                <a:lnTo>
                  <a:pt x="4366040" y="1917700"/>
                </a:lnTo>
                <a:lnTo>
                  <a:pt x="4448052" y="1968500"/>
                </a:lnTo>
                <a:lnTo>
                  <a:pt x="4488513" y="1981200"/>
                </a:lnTo>
                <a:lnTo>
                  <a:pt x="4568317" y="2032000"/>
                </a:lnTo>
                <a:lnTo>
                  <a:pt x="4607647" y="2044700"/>
                </a:lnTo>
                <a:lnTo>
                  <a:pt x="4646588" y="2070100"/>
                </a:lnTo>
                <a:lnTo>
                  <a:pt x="4723276" y="2120900"/>
                </a:lnTo>
                <a:lnTo>
                  <a:pt x="4798332" y="2171700"/>
                </a:lnTo>
                <a:lnTo>
                  <a:pt x="4871707" y="2222500"/>
                </a:lnTo>
                <a:lnTo>
                  <a:pt x="4943351" y="2273300"/>
                </a:lnTo>
                <a:lnTo>
                  <a:pt x="4978508" y="2311400"/>
                </a:lnTo>
                <a:lnTo>
                  <a:pt x="5047464" y="2362200"/>
                </a:lnTo>
                <a:lnTo>
                  <a:pt x="5081249" y="2400300"/>
                </a:lnTo>
                <a:lnTo>
                  <a:pt x="5114565" y="2425700"/>
                </a:lnTo>
                <a:lnTo>
                  <a:pt x="5147406" y="2451100"/>
                </a:lnTo>
                <a:lnTo>
                  <a:pt x="5179764" y="2489200"/>
                </a:lnTo>
                <a:lnTo>
                  <a:pt x="5211634" y="2514600"/>
                </a:lnTo>
                <a:lnTo>
                  <a:pt x="5243009" y="2552700"/>
                </a:lnTo>
                <a:lnTo>
                  <a:pt x="5273885" y="2590800"/>
                </a:lnTo>
                <a:lnTo>
                  <a:pt x="5304253" y="2616200"/>
                </a:lnTo>
                <a:lnTo>
                  <a:pt x="5334109" y="2654300"/>
                </a:lnTo>
                <a:lnTo>
                  <a:pt x="5363446" y="2692400"/>
                </a:lnTo>
                <a:lnTo>
                  <a:pt x="5392257" y="2717800"/>
                </a:lnTo>
                <a:lnTo>
                  <a:pt x="5420538" y="2755900"/>
                </a:lnTo>
                <a:lnTo>
                  <a:pt x="5448280" y="2794000"/>
                </a:lnTo>
                <a:lnTo>
                  <a:pt x="5475480" y="2832100"/>
                </a:lnTo>
                <a:lnTo>
                  <a:pt x="5502129" y="2870200"/>
                </a:lnTo>
                <a:lnTo>
                  <a:pt x="5528222" y="2895600"/>
                </a:lnTo>
                <a:lnTo>
                  <a:pt x="5553753" y="2933700"/>
                </a:lnTo>
                <a:lnTo>
                  <a:pt x="5578716" y="2971800"/>
                </a:lnTo>
                <a:lnTo>
                  <a:pt x="5603105" y="3009900"/>
                </a:lnTo>
                <a:lnTo>
                  <a:pt x="5626913" y="3048000"/>
                </a:lnTo>
                <a:lnTo>
                  <a:pt x="5650133" y="3098800"/>
                </a:lnTo>
                <a:lnTo>
                  <a:pt x="5672761" y="3136900"/>
                </a:lnTo>
                <a:lnTo>
                  <a:pt x="5694790" y="3175000"/>
                </a:lnTo>
                <a:lnTo>
                  <a:pt x="5716214" y="3213100"/>
                </a:lnTo>
                <a:lnTo>
                  <a:pt x="5737026" y="3251200"/>
                </a:lnTo>
                <a:lnTo>
                  <a:pt x="5757220" y="3289300"/>
                </a:lnTo>
                <a:lnTo>
                  <a:pt x="5776791" y="3340100"/>
                </a:lnTo>
                <a:lnTo>
                  <a:pt x="5795732" y="3378200"/>
                </a:lnTo>
                <a:lnTo>
                  <a:pt x="5814036" y="3416300"/>
                </a:lnTo>
                <a:lnTo>
                  <a:pt x="5831698" y="3454400"/>
                </a:lnTo>
                <a:lnTo>
                  <a:pt x="5848712" y="3505200"/>
                </a:lnTo>
                <a:lnTo>
                  <a:pt x="5865071" y="3543300"/>
                </a:lnTo>
                <a:lnTo>
                  <a:pt x="5880770" y="3594100"/>
                </a:lnTo>
                <a:lnTo>
                  <a:pt x="5895801" y="3632200"/>
                </a:lnTo>
                <a:lnTo>
                  <a:pt x="5910159" y="3670300"/>
                </a:lnTo>
                <a:lnTo>
                  <a:pt x="5923838" y="3721100"/>
                </a:lnTo>
                <a:lnTo>
                  <a:pt x="5936832" y="3759200"/>
                </a:lnTo>
                <a:lnTo>
                  <a:pt x="5949133" y="3810000"/>
                </a:lnTo>
                <a:lnTo>
                  <a:pt x="5960737" y="3848100"/>
                </a:lnTo>
                <a:lnTo>
                  <a:pt x="5971638" y="3898900"/>
                </a:lnTo>
                <a:lnTo>
                  <a:pt x="5981827" y="3949700"/>
                </a:lnTo>
                <a:lnTo>
                  <a:pt x="5991301" y="3987800"/>
                </a:lnTo>
                <a:lnTo>
                  <a:pt x="6000052" y="4038600"/>
                </a:lnTo>
                <a:lnTo>
                  <a:pt x="6008075" y="4089400"/>
                </a:lnTo>
                <a:lnTo>
                  <a:pt x="6015363" y="4127500"/>
                </a:lnTo>
                <a:lnTo>
                  <a:pt x="6021909" y="4178300"/>
                </a:lnTo>
                <a:lnTo>
                  <a:pt x="6027709" y="4229100"/>
                </a:lnTo>
                <a:lnTo>
                  <a:pt x="6032756" y="4267200"/>
                </a:lnTo>
                <a:lnTo>
                  <a:pt x="6037043" y="4318000"/>
                </a:lnTo>
                <a:lnTo>
                  <a:pt x="6040564" y="4368800"/>
                </a:lnTo>
                <a:lnTo>
                  <a:pt x="6043313" y="4419600"/>
                </a:lnTo>
                <a:lnTo>
                  <a:pt x="6045285" y="4457700"/>
                </a:lnTo>
                <a:lnTo>
                  <a:pt x="6046473" y="4508500"/>
                </a:lnTo>
                <a:lnTo>
                  <a:pt x="6046870" y="4559300"/>
                </a:lnTo>
                <a:lnTo>
                  <a:pt x="6046473" y="4610100"/>
                </a:lnTo>
                <a:lnTo>
                  <a:pt x="6045285" y="4660900"/>
                </a:lnTo>
                <a:lnTo>
                  <a:pt x="6043313" y="4699000"/>
                </a:lnTo>
                <a:lnTo>
                  <a:pt x="6040564" y="4749800"/>
                </a:lnTo>
                <a:lnTo>
                  <a:pt x="6037043" y="4800600"/>
                </a:lnTo>
                <a:lnTo>
                  <a:pt x="6032756" y="4851400"/>
                </a:lnTo>
                <a:lnTo>
                  <a:pt x="6027709" y="4889500"/>
                </a:lnTo>
                <a:lnTo>
                  <a:pt x="6021909" y="4940300"/>
                </a:lnTo>
                <a:lnTo>
                  <a:pt x="6015363" y="4991100"/>
                </a:lnTo>
                <a:lnTo>
                  <a:pt x="6008075" y="5029200"/>
                </a:lnTo>
                <a:lnTo>
                  <a:pt x="6000052" y="5080000"/>
                </a:lnTo>
                <a:lnTo>
                  <a:pt x="5991301" y="5130800"/>
                </a:lnTo>
                <a:lnTo>
                  <a:pt x="5981827" y="5168900"/>
                </a:lnTo>
                <a:lnTo>
                  <a:pt x="5971638" y="5219700"/>
                </a:lnTo>
                <a:lnTo>
                  <a:pt x="5960737" y="5270500"/>
                </a:lnTo>
                <a:lnTo>
                  <a:pt x="5949133" y="5308600"/>
                </a:lnTo>
                <a:lnTo>
                  <a:pt x="5936832" y="5359400"/>
                </a:lnTo>
                <a:lnTo>
                  <a:pt x="5923838" y="5397500"/>
                </a:lnTo>
                <a:lnTo>
                  <a:pt x="5910159" y="5448300"/>
                </a:lnTo>
                <a:lnTo>
                  <a:pt x="5895801" y="5486400"/>
                </a:lnTo>
                <a:lnTo>
                  <a:pt x="5880770" y="5524500"/>
                </a:lnTo>
                <a:lnTo>
                  <a:pt x="5865071" y="5575300"/>
                </a:lnTo>
                <a:lnTo>
                  <a:pt x="5848712" y="5613400"/>
                </a:lnTo>
                <a:lnTo>
                  <a:pt x="5831698" y="5664200"/>
                </a:lnTo>
                <a:lnTo>
                  <a:pt x="5814036" y="5702300"/>
                </a:lnTo>
                <a:lnTo>
                  <a:pt x="5795732" y="5740400"/>
                </a:lnTo>
                <a:lnTo>
                  <a:pt x="5776791" y="5778500"/>
                </a:lnTo>
                <a:lnTo>
                  <a:pt x="5757220" y="5829300"/>
                </a:lnTo>
                <a:lnTo>
                  <a:pt x="5737026" y="5867400"/>
                </a:lnTo>
                <a:lnTo>
                  <a:pt x="5716214" y="5905500"/>
                </a:lnTo>
                <a:lnTo>
                  <a:pt x="5694790" y="5943600"/>
                </a:lnTo>
                <a:lnTo>
                  <a:pt x="5672761" y="5981700"/>
                </a:lnTo>
                <a:lnTo>
                  <a:pt x="5650133" y="6019800"/>
                </a:lnTo>
                <a:lnTo>
                  <a:pt x="5626913" y="6070600"/>
                </a:lnTo>
                <a:lnTo>
                  <a:pt x="5603105" y="6108700"/>
                </a:lnTo>
                <a:lnTo>
                  <a:pt x="5578716" y="6146800"/>
                </a:lnTo>
                <a:lnTo>
                  <a:pt x="5553753" y="6184900"/>
                </a:lnTo>
                <a:lnTo>
                  <a:pt x="5528222" y="6210300"/>
                </a:lnTo>
                <a:lnTo>
                  <a:pt x="5502129" y="6248400"/>
                </a:lnTo>
                <a:lnTo>
                  <a:pt x="5475480" y="6286500"/>
                </a:lnTo>
                <a:lnTo>
                  <a:pt x="5448280" y="6324600"/>
                </a:lnTo>
                <a:lnTo>
                  <a:pt x="5420538" y="6362700"/>
                </a:lnTo>
                <a:lnTo>
                  <a:pt x="5392257" y="6400800"/>
                </a:lnTo>
                <a:lnTo>
                  <a:pt x="5363446" y="6426200"/>
                </a:lnTo>
                <a:lnTo>
                  <a:pt x="5334109" y="6464300"/>
                </a:lnTo>
                <a:lnTo>
                  <a:pt x="5304253" y="6502400"/>
                </a:lnTo>
                <a:lnTo>
                  <a:pt x="5273885" y="6527800"/>
                </a:lnTo>
                <a:lnTo>
                  <a:pt x="5243009" y="6565900"/>
                </a:lnTo>
                <a:lnTo>
                  <a:pt x="5211634" y="6604000"/>
                </a:lnTo>
                <a:lnTo>
                  <a:pt x="5179764" y="6629400"/>
                </a:lnTo>
                <a:lnTo>
                  <a:pt x="5147406" y="6654800"/>
                </a:lnTo>
                <a:lnTo>
                  <a:pt x="5114565" y="6692900"/>
                </a:lnTo>
                <a:lnTo>
                  <a:pt x="5081249" y="6718300"/>
                </a:lnTo>
                <a:lnTo>
                  <a:pt x="5047464" y="6756400"/>
                </a:lnTo>
                <a:lnTo>
                  <a:pt x="5013215" y="6781800"/>
                </a:lnTo>
                <a:lnTo>
                  <a:pt x="4943351" y="6832600"/>
                </a:lnTo>
                <a:lnTo>
                  <a:pt x="4907748" y="6870700"/>
                </a:lnTo>
                <a:lnTo>
                  <a:pt x="4835233" y="6921500"/>
                </a:lnTo>
                <a:lnTo>
                  <a:pt x="4761011" y="6972300"/>
                </a:lnTo>
                <a:lnTo>
                  <a:pt x="4685133" y="7023100"/>
                </a:lnTo>
                <a:lnTo>
                  <a:pt x="4607647" y="7073900"/>
                </a:lnTo>
                <a:lnTo>
                  <a:pt x="4568317" y="7086600"/>
                </a:lnTo>
                <a:lnTo>
                  <a:pt x="4488513" y="7137400"/>
                </a:lnTo>
                <a:lnTo>
                  <a:pt x="4448052" y="7150100"/>
                </a:lnTo>
                <a:lnTo>
                  <a:pt x="4366040" y="7200900"/>
                </a:lnTo>
                <a:lnTo>
                  <a:pt x="4282619" y="7226300"/>
                </a:lnTo>
                <a:lnTo>
                  <a:pt x="4240395" y="7251700"/>
                </a:lnTo>
                <a:lnTo>
                  <a:pt x="4154951" y="7277100"/>
                </a:lnTo>
                <a:lnTo>
                  <a:pt x="4111743" y="7302500"/>
                </a:lnTo>
                <a:lnTo>
                  <a:pt x="3755241" y="7404100"/>
                </a:lnTo>
                <a:lnTo>
                  <a:pt x="3709416" y="7404100"/>
                </a:lnTo>
                <a:lnTo>
                  <a:pt x="3616992" y="7429500"/>
                </a:lnTo>
                <a:lnTo>
                  <a:pt x="3570405" y="7429500"/>
                </a:lnTo>
                <a:lnTo>
                  <a:pt x="3523577" y="7442200"/>
                </a:lnTo>
                <a:lnTo>
                  <a:pt x="3476513" y="7442200"/>
                </a:lnTo>
                <a:lnTo>
                  <a:pt x="3429220" y="7454900"/>
                </a:lnTo>
                <a:lnTo>
                  <a:pt x="3333972" y="7454900"/>
                </a:lnTo>
                <a:lnTo>
                  <a:pt x="3286028" y="7467600"/>
                </a:lnTo>
                <a:lnTo>
                  <a:pt x="8174368" y="7467600"/>
                </a:lnTo>
                <a:lnTo>
                  <a:pt x="8189412" y="7442200"/>
                </a:lnTo>
                <a:lnTo>
                  <a:pt x="8211681" y="7404100"/>
                </a:lnTo>
                <a:lnTo>
                  <a:pt x="8233654" y="7366000"/>
                </a:lnTo>
                <a:lnTo>
                  <a:pt x="8255328" y="7327900"/>
                </a:lnTo>
                <a:lnTo>
                  <a:pt x="8276701" y="7277100"/>
                </a:lnTo>
                <a:lnTo>
                  <a:pt x="8297774" y="7239000"/>
                </a:lnTo>
                <a:lnTo>
                  <a:pt x="8318543" y="7200900"/>
                </a:lnTo>
                <a:lnTo>
                  <a:pt x="8339007" y="7162800"/>
                </a:lnTo>
                <a:lnTo>
                  <a:pt x="8359165" y="7124700"/>
                </a:lnTo>
                <a:lnTo>
                  <a:pt x="8379016" y="7073900"/>
                </a:lnTo>
                <a:lnTo>
                  <a:pt x="8398557" y="7035800"/>
                </a:lnTo>
                <a:lnTo>
                  <a:pt x="8417788" y="6997700"/>
                </a:lnTo>
                <a:lnTo>
                  <a:pt x="8436706" y="6959600"/>
                </a:lnTo>
                <a:lnTo>
                  <a:pt x="8455311" y="6921500"/>
                </a:lnTo>
                <a:lnTo>
                  <a:pt x="8473600" y="6870700"/>
                </a:lnTo>
                <a:lnTo>
                  <a:pt x="8491573" y="6832600"/>
                </a:lnTo>
                <a:lnTo>
                  <a:pt x="8509227" y="6794500"/>
                </a:lnTo>
                <a:lnTo>
                  <a:pt x="8526562" y="6743700"/>
                </a:lnTo>
                <a:lnTo>
                  <a:pt x="8543575" y="6705600"/>
                </a:lnTo>
                <a:lnTo>
                  <a:pt x="8560265" y="6667500"/>
                </a:lnTo>
                <a:lnTo>
                  <a:pt x="8576631" y="6616700"/>
                </a:lnTo>
                <a:lnTo>
                  <a:pt x="8592671" y="6578600"/>
                </a:lnTo>
                <a:lnTo>
                  <a:pt x="8608383" y="6540500"/>
                </a:lnTo>
                <a:lnTo>
                  <a:pt x="8623767" y="6489700"/>
                </a:lnTo>
                <a:lnTo>
                  <a:pt x="8638820" y="6451600"/>
                </a:lnTo>
                <a:lnTo>
                  <a:pt x="8653541" y="6400800"/>
                </a:lnTo>
                <a:lnTo>
                  <a:pt x="8667929" y="6362700"/>
                </a:lnTo>
                <a:lnTo>
                  <a:pt x="8681981" y="6311900"/>
                </a:lnTo>
                <a:lnTo>
                  <a:pt x="8695697" y="6273800"/>
                </a:lnTo>
                <a:lnTo>
                  <a:pt x="8709075" y="6235700"/>
                </a:lnTo>
                <a:lnTo>
                  <a:pt x="8722114" y="6184900"/>
                </a:lnTo>
                <a:lnTo>
                  <a:pt x="8734811" y="6146800"/>
                </a:lnTo>
                <a:lnTo>
                  <a:pt x="8747166" y="6096000"/>
                </a:lnTo>
                <a:lnTo>
                  <a:pt x="8759176" y="6057900"/>
                </a:lnTo>
                <a:lnTo>
                  <a:pt x="8770841" y="6007100"/>
                </a:lnTo>
                <a:lnTo>
                  <a:pt x="8782159" y="5956300"/>
                </a:lnTo>
                <a:lnTo>
                  <a:pt x="8793128" y="5918200"/>
                </a:lnTo>
                <a:lnTo>
                  <a:pt x="8803747" y="5867400"/>
                </a:lnTo>
                <a:lnTo>
                  <a:pt x="8814015" y="5829300"/>
                </a:lnTo>
                <a:lnTo>
                  <a:pt x="8823928" y="5778500"/>
                </a:lnTo>
                <a:lnTo>
                  <a:pt x="8833488" y="5740400"/>
                </a:lnTo>
                <a:lnTo>
                  <a:pt x="8842691" y="5689600"/>
                </a:lnTo>
                <a:lnTo>
                  <a:pt x="8851536" y="5638800"/>
                </a:lnTo>
                <a:lnTo>
                  <a:pt x="8860022" y="5600700"/>
                </a:lnTo>
                <a:lnTo>
                  <a:pt x="8868147" y="5549900"/>
                </a:lnTo>
                <a:lnTo>
                  <a:pt x="8875909" y="5511800"/>
                </a:lnTo>
                <a:lnTo>
                  <a:pt x="8883308" y="5461000"/>
                </a:lnTo>
                <a:lnTo>
                  <a:pt x="8890341" y="5410200"/>
                </a:lnTo>
                <a:lnTo>
                  <a:pt x="8897008" y="5372100"/>
                </a:lnTo>
                <a:lnTo>
                  <a:pt x="8903306" y="5321300"/>
                </a:lnTo>
                <a:lnTo>
                  <a:pt x="8909234" y="5270500"/>
                </a:lnTo>
                <a:lnTo>
                  <a:pt x="8914791" y="5232400"/>
                </a:lnTo>
                <a:lnTo>
                  <a:pt x="8919975" y="5181600"/>
                </a:lnTo>
                <a:lnTo>
                  <a:pt x="8924784" y="5130800"/>
                </a:lnTo>
                <a:lnTo>
                  <a:pt x="8929217" y="5080000"/>
                </a:lnTo>
                <a:lnTo>
                  <a:pt x="8933273" y="5041900"/>
                </a:lnTo>
                <a:lnTo>
                  <a:pt x="8936949" y="4991100"/>
                </a:lnTo>
                <a:lnTo>
                  <a:pt x="8940245" y="4940300"/>
                </a:lnTo>
                <a:lnTo>
                  <a:pt x="8943159" y="4889500"/>
                </a:lnTo>
                <a:lnTo>
                  <a:pt x="8945690" y="4851400"/>
                </a:lnTo>
                <a:lnTo>
                  <a:pt x="8947835" y="4800600"/>
                </a:lnTo>
                <a:lnTo>
                  <a:pt x="8949594" y="4749800"/>
                </a:lnTo>
                <a:lnTo>
                  <a:pt x="8950964" y="4699000"/>
                </a:lnTo>
                <a:lnTo>
                  <a:pt x="8951945" y="4660900"/>
                </a:lnTo>
                <a:lnTo>
                  <a:pt x="8952534" y="4610100"/>
                </a:lnTo>
                <a:lnTo>
                  <a:pt x="8952731" y="4559300"/>
                </a:lnTo>
                <a:lnTo>
                  <a:pt x="8952534" y="4508500"/>
                </a:lnTo>
                <a:lnTo>
                  <a:pt x="8951945" y="4457700"/>
                </a:lnTo>
                <a:lnTo>
                  <a:pt x="8950964" y="4419600"/>
                </a:lnTo>
                <a:lnTo>
                  <a:pt x="8949594" y="4368800"/>
                </a:lnTo>
                <a:lnTo>
                  <a:pt x="8947835" y="4318000"/>
                </a:lnTo>
                <a:lnTo>
                  <a:pt x="8945690" y="4267200"/>
                </a:lnTo>
                <a:lnTo>
                  <a:pt x="8943159" y="4216400"/>
                </a:lnTo>
                <a:lnTo>
                  <a:pt x="8940245" y="4178300"/>
                </a:lnTo>
                <a:lnTo>
                  <a:pt x="8936949" y="4127500"/>
                </a:lnTo>
                <a:lnTo>
                  <a:pt x="8933273" y="4076700"/>
                </a:lnTo>
                <a:lnTo>
                  <a:pt x="8929217" y="4038600"/>
                </a:lnTo>
                <a:lnTo>
                  <a:pt x="8924784" y="3987800"/>
                </a:lnTo>
                <a:lnTo>
                  <a:pt x="8919975" y="3937000"/>
                </a:lnTo>
                <a:lnTo>
                  <a:pt x="8914791" y="3886200"/>
                </a:lnTo>
                <a:lnTo>
                  <a:pt x="8909234" y="3848100"/>
                </a:lnTo>
                <a:lnTo>
                  <a:pt x="8903306" y="3797300"/>
                </a:lnTo>
                <a:lnTo>
                  <a:pt x="8897008" y="3746500"/>
                </a:lnTo>
                <a:lnTo>
                  <a:pt x="8890341" y="3708400"/>
                </a:lnTo>
                <a:lnTo>
                  <a:pt x="8883308" y="3657600"/>
                </a:lnTo>
                <a:lnTo>
                  <a:pt x="8875909" y="3606800"/>
                </a:lnTo>
                <a:lnTo>
                  <a:pt x="8868147" y="3568700"/>
                </a:lnTo>
                <a:lnTo>
                  <a:pt x="8860022" y="3517900"/>
                </a:lnTo>
                <a:lnTo>
                  <a:pt x="8851536" y="3479800"/>
                </a:lnTo>
                <a:lnTo>
                  <a:pt x="8842691" y="3429000"/>
                </a:lnTo>
                <a:lnTo>
                  <a:pt x="8833488" y="3378200"/>
                </a:lnTo>
                <a:lnTo>
                  <a:pt x="8823928" y="3340100"/>
                </a:lnTo>
                <a:lnTo>
                  <a:pt x="8814015" y="3289300"/>
                </a:lnTo>
                <a:lnTo>
                  <a:pt x="8803747" y="3251200"/>
                </a:lnTo>
                <a:lnTo>
                  <a:pt x="8793128" y="3200400"/>
                </a:lnTo>
                <a:lnTo>
                  <a:pt x="8782159" y="3149600"/>
                </a:lnTo>
                <a:lnTo>
                  <a:pt x="8770841" y="3111500"/>
                </a:lnTo>
                <a:lnTo>
                  <a:pt x="8759176" y="3060700"/>
                </a:lnTo>
                <a:lnTo>
                  <a:pt x="8747166" y="3022600"/>
                </a:lnTo>
                <a:lnTo>
                  <a:pt x="8734811" y="2971800"/>
                </a:lnTo>
                <a:lnTo>
                  <a:pt x="8722114" y="2933700"/>
                </a:lnTo>
                <a:lnTo>
                  <a:pt x="8709075" y="2882900"/>
                </a:lnTo>
                <a:lnTo>
                  <a:pt x="8695697" y="2844800"/>
                </a:lnTo>
                <a:lnTo>
                  <a:pt x="8681981" y="2806700"/>
                </a:lnTo>
                <a:lnTo>
                  <a:pt x="8667929" y="2755900"/>
                </a:lnTo>
                <a:lnTo>
                  <a:pt x="8653541" y="2717800"/>
                </a:lnTo>
                <a:lnTo>
                  <a:pt x="8638820" y="2667000"/>
                </a:lnTo>
                <a:lnTo>
                  <a:pt x="8623767" y="2628900"/>
                </a:lnTo>
                <a:lnTo>
                  <a:pt x="8608383" y="2578100"/>
                </a:lnTo>
                <a:lnTo>
                  <a:pt x="8592671" y="2540000"/>
                </a:lnTo>
                <a:lnTo>
                  <a:pt x="8576631" y="2501900"/>
                </a:lnTo>
                <a:lnTo>
                  <a:pt x="8560265" y="2451100"/>
                </a:lnTo>
                <a:lnTo>
                  <a:pt x="8543575" y="2413000"/>
                </a:lnTo>
                <a:lnTo>
                  <a:pt x="8526562" y="2374900"/>
                </a:lnTo>
                <a:lnTo>
                  <a:pt x="8509227" y="2324100"/>
                </a:lnTo>
                <a:lnTo>
                  <a:pt x="8491573" y="2286000"/>
                </a:lnTo>
                <a:lnTo>
                  <a:pt x="8473600" y="2247900"/>
                </a:lnTo>
                <a:lnTo>
                  <a:pt x="8455311" y="2197100"/>
                </a:lnTo>
                <a:lnTo>
                  <a:pt x="8436706" y="2159000"/>
                </a:lnTo>
                <a:lnTo>
                  <a:pt x="8417788" y="2120900"/>
                </a:lnTo>
                <a:lnTo>
                  <a:pt x="8398557" y="2082800"/>
                </a:lnTo>
                <a:lnTo>
                  <a:pt x="8379016" y="2032000"/>
                </a:lnTo>
                <a:lnTo>
                  <a:pt x="8359165" y="1993900"/>
                </a:lnTo>
                <a:lnTo>
                  <a:pt x="8339007" y="1955800"/>
                </a:lnTo>
                <a:lnTo>
                  <a:pt x="8318543" y="1917700"/>
                </a:lnTo>
                <a:lnTo>
                  <a:pt x="8297774" y="1879600"/>
                </a:lnTo>
                <a:lnTo>
                  <a:pt x="8276701" y="1841500"/>
                </a:lnTo>
                <a:lnTo>
                  <a:pt x="8255328" y="1790700"/>
                </a:lnTo>
                <a:lnTo>
                  <a:pt x="8233654" y="1752600"/>
                </a:lnTo>
                <a:lnTo>
                  <a:pt x="8211681" y="1714500"/>
                </a:lnTo>
                <a:lnTo>
                  <a:pt x="8189412" y="1676400"/>
                </a:lnTo>
                <a:lnTo>
                  <a:pt x="8174368" y="165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1400" y="1166954"/>
            <a:ext cx="3913504" cy="196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4" marR="5080" indent="-228600" algn="just">
              <a:lnSpc>
                <a:spcPct val="129700"/>
              </a:lnSpc>
              <a:spcBef>
                <a:spcPts val="100"/>
              </a:spcBef>
              <a:buFont typeface="+mj-lt"/>
              <a:buAutoNum type="arabicParenR" startAt="17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raise</a:t>
            </a:r>
            <a:r>
              <a:rPr sz="900" spc="-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awareness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55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protection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among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employees,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 as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well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as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promote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environmentally friendly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practices</a:t>
            </a:r>
            <a:r>
              <a:rPr sz="900" spc="-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5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behaviours,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1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encourage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employees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support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1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Policy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0" dirty="0">
                <a:solidFill>
                  <a:srgbClr val="575756"/>
                </a:solidFill>
                <a:latin typeface="Century Gothic"/>
                <a:cs typeface="Century Gothic"/>
              </a:rPr>
              <a:t>a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sense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responsibility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for</a:t>
            </a:r>
            <a:r>
              <a:rPr sz="900" spc="3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60" dirty="0">
                <a:solidFill>
                  <a:srgbClr val="575756"/>
                </a:solidFill>
                <a:latin typeface="Century Gothic"/>
                <a:cs typeface="Century Gothic"/>
              </a:rPr>
              <a:t>its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implementation,,</a:t>
            </a:r>
            <a:endParaRPr sz="900" dirty="0">
              <a:latin typeface="Century Gothic"/>
              <a:cs typeface="Century Gothic"/>
            </a:endParaRPr>
          </a:p>
          <a:p>
            <a:pPr marL="240664" marR="5080" indent="-228600" algn="just">
              <a:lnSpc>
                <a:spcPct val="129700"/>
              </a:lnSpc>
              <a:spcBef>
                <a:spcPts val="295"/>
              </a:spcBef>
              <a:buFont typeface="+mj-lt"/>
              <a:buAutoNum type="arabicParenR" startAt="17"/>
              <a:tabLst>
                <a:tab pos="228600" algn="l"/>
              </a:tabLst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inform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all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interested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parties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about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impact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5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50" dirty="0">
                <a:solidFill>
                  <a:srgbClr val="575756"/>
                </a:solidFill>
                <a:latin typeface="Century Gothic"/>
                <a:cs typeface="Century Gothic"/>
              </a:rPr>
              <a:t>its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activities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on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the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environment,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including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publicly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disseminating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this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Environmental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Policy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Ochrony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Środowiska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making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it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available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to</a:t>
            </a:r>
            <a:r>
              <a:rPr sz="900" spc="4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the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Bank’s</a:t>
            </a:r>
            <a:r>
              <a:rPr sz="900" spc="5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employees.</a:t>
            </a:r>
            <a:endParaRPr sz="9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0" dirty="0">
              <a:latin typeface="Century Gothic"/>
              <a:cs typeface="Century Gothic"/>
            </a:endParaRPr>
          </a:p>
          <a:p>
            <a:pPr marR="224154" algn="ctr">
              <a:lnSpc>
                <a:spcPct val="100000"/>
              </a:lnSpc>
              <a:spcBef>
                <a:spcPts val="940"/>
              </a:spcBef>
            </a:pPr>
            <a:r>
              <a:rPr sz="1200" b="1" dirty="0">
                <a:solidFill>
                  <a:srgbClr val="005F43"/>
                </a:solidFill>
                <a:latin typeface="Arial"/>
                <a:cs typeface="Arial"/>
              </a:rPr>
              <a:t>§</a:t>
            </a:r>
            <a:r>
              <a:rPr sz="1200" b="1" spc="-25" dirty="0">
                <a:solidFill>
                  <a:srgbClr val="005F43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005F43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1400" y="3414955"/>
            <a:ext cx="3913720" cy="533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297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Policy</a:t>
            </a:r>
            <a:r>
              <a:rPr sz="900" spc="14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Taxonomy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Office</a:t>
            </a:r>
            <a:r>
              <a:rPr sz="900" spc="140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spc="70" dirty="0">
                <a:solidFill>
                  <a:srgbClr val="575756"/>
                </a:solidFill>
                <a:latin typeface="Century Gothic"/>
                <a:cs typeface="Century Gothic"/>
              </a:rPr>
              <a:t>is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responsible</a:t>
            </a:r>
            <a:r>
              <a:rPr sz="900" spc="135" dirty="0">
                <a:solidFill>
                  <a:srgbClr val="575756"/>
                </a:solidFill>
                <a:latin typeface="Century Gothic"/>
                <a:cs typeface="Century Gothic"/>
              </a:rPr>
              <a:t>  </a:t>
            </a:r>
            <a:r>
              <a:rPr sz="900" spc="-25" dirty="0">
                <a:solidFill>
                  <a:srgbClr val="575756"/>
                </a:solidFill>
                <a:latin typeface="Century Gothic"/>
                <a:cs typeface="Century Gothic"/>
              </a:rPr>
              <a:t>for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reviewing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and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updating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Bank’s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Environmental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Policy.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The</a:t>
            </a:r>
            <a:r>
              <a:rPr sz="900" spc="4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Century Gothic"/>
                <a:cs typeface="Century Gothic"/>
              </a:rPr>
              <a:t>review</a:t>
            </a:r>
            <a:r>
              <a:rPr sz="900" spc="3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will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take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40" dirty="0">
                <a:solidFill>
                  <a:srgbClr val="575756"/>
                </a:solidFill>
                <a:latin typeface="Century Gothic"/>
                <a:cs typeface="Century Gothic"/>
              </a:rPr>
              <a:t>place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Century Gothic"/>
                <a:cs typeface="Century Gothic"/>
              </a:rPr>
              <a:t>at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575756"/>
                </a:solidFill>
                <a:latin typeface="Century Gothic"/>
                <a:cs typeface="Century Gothic"/>
              </a:rPr>
              <a:t>least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Century Gothic"/>
                <a:cs typeface="Century Gothic"/>
              </a:rPr>
              <a:t>once</a:t>
            </a:r>
            <a:r>
              <a:rPr sz="900" spc="-15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95" dirty="0">
                <a:solidFill>
                  <a:srgbClr val="575756"/>
                </a:solidFill>
                <a:latin typeface="Century Gothic"/>
                <a:cs typeface="Century Gothic"/>
              </a:rPr>
              <a:t>a</a:t>
            </a:r>
            <a:r>
              <a:rPr sz="900" spc="-20" dirty="0">
                <a:solidFill>
                  <a:srgbClr val="575756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Century Gothic"/>
                <a:cs typeface="Century Gothic"/>
              </a:rPr>
              <a:t>year.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7767" y="3596779"/>
            <a:ext cx="464235" cy="3664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48541" y="3695214"/>
            <a:ext cx="984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Microsoft JhengHei UI"/>
                <a:cs typeface="Microsoft JhengHei UI"/>
              </a:rPr>
              <a:t>3</a:t>
            </a:r>
            <a:endParaRPr sz="1000">
              <a:latin typeface="Microsoft JhengHei UI"/>
              <a:cs typeface="Microsoft JhengHei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6205" y="176154"/>
            <a:ext cx="1457960" cy="3803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spc="-10" dirty="0">
                <a:solidFill>
                  <a:srgbClr val="005F43"/>
                </a:solidFill>
                <a:latin typeface="Arial Black"/>
                <a:cs typeface="Arial Black"/>
              </a:rPr>
              <a:t>Environmental</a:t>
            </a:r>
            <a:r>
              <a:rPr sz="1000" spc="-40" dirty="0">
                <a:solidFill>
                  <a:srgbClr val="005F43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5F43"/>
                </a:solidFill>
                <a:latin typeface="Arial Black"/>
                <a:cs typeface="Arial Black"/>
              </a:rPr>
              <a:t>Policy</a:t>
            </a:r>
            <a:endParaRPr sz="1000">
              <a:latin typeface="Arial Black"/>
              <a:cs typeface="Arial Black"/>
            </a:endParaRPr>
          </a:p>
          <a:p>
            <a:pPr marL="72390">
              <a:lnSpc>
                <a:spcPct val="100000"/>
              </a:lnSpc>
              <a:spcBef>
                <a:spcPts val="335"/>
              </a:spcBef>
            </a:pP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of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Bank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Ochrony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10" dirty="0">
                <a:solidFill>
                  <a:srgbClr val="005F43"/>
                </a:solidFill>
                <a:latin typeface="Century Gothic"/>
                <a:cs typeface="Century Gothic"/>
              </a:rPr>
              <a:t>Środowiska</a:t>
            </a:r>
            <a:r>
              <a:rPr sz="650" spc="45" dirty="0">
                <a:solidFill>
                  <a:srgbClr val="005F43"/>
                </a:solidFill>
                <a:latin typeface="Century Gothic"/>
                <a:cs typeface="Century Gothic"/>
              </a:rPr>
              <a:t> </a:t>
            </a:r>
            <a:r>
              <a:rPr sz="650" spc="-20" dirty="0">
                <a:solidFill>
                  <a:srgbClr val="005F43"/>
                </a:solidFill>
                <a:latin typeface="Century Gothic"/>
                <a:cs typeface="Century Gothic"/>
              </a:rPr>
              <a:t>S.A.</a:t>
            </a:r>
            <a:endParaRPr sz="6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591</Words>
  <Application>Microsoft Office PowerPoint</Application>
  <PresentationFormat>Niestandardowy</PresentationFormat>
  <Paragraphs>40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Microsoft JhengHei UI</vt:lpstr>
      <vt:lpstr>Arial</vt:lpstr>
      <vt:lpstr>Arial Black</vt:lpstr>
      <vt:lpstr>Calibri</vt:lpstr>
      <vt:lpstr>Century Gothic</vt:lpstr>
      <vt:lpstr>Office Theme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Chmielewska Magdalena</dc:creator>
  <cp:lastModifiedBy>Chmielewska Magdalena</cp:lastModifiedBy>
  <cp:revision>2</cp:revision>
  <dcterms:created xsi:type="dcterms:W3CDTF">2023-12-08T15:13:11Z</dcterms:created>
  <dcterms:modified xsi:type="dcterms:W3CDTF">2024-01-19T08:49:49Z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2023-12-08T00:00:00Z</vt:filetime>
  </property>
  <property fmtid="{D5CDD505-2E9C-101B-9397-08002B2CF9AE}" pid="5" name="Producer">
    <vt:lpwstr>Adobe PDF Library 16.0.3</vt:lpwstr>
  </property>
  <property fmtid="{D5CDD505-2E9C-101B-9397-08002B2CF9AE}" pid="6" name="MSIP_Label_da0d7ebb-8d5f-4d70-ab59-1b8ea1828e86_Enabled">
    <vt:lpwstr>true</vt:lpwstr>
  </property>
  <property fmtid="{D5CDD505-2E9C-101B-9397-08002B2CF9AE}" pid="7" name="MSIP_Label_da0d7ebb-8d5f-4d70-ab59-1b8ea1828e86_SetDate">
    <vt:lpwstr>2023-12-28T15:00:42Z</vt:lpwstr>
  </property>
  <property fmtid="{D5CDD505-2E9C-101B-9397-08002B2CF9AE}" pid="8" name="MSIP_Label_da0d7ebb-8d5f-4d70-ab59-1b8ea1828e86_Method">
    <vt:lpwstr>Privileged</vt:lpwstr>
  </property>
  <property fmtid="{D5CDD505-2E9C-101B-9397-08002B2CF9AE}" pid="9" name="MSIP_Label_da0d7ebb-8d5f-4d70-ab59-1b8ea1828e86_Name">
    <vt:lpwstr>da0d7ebb-8d5f-4d70-ab59-1b8ea1828e86</vt:lpwstr>
  </property>
  <property fmtid="{D5CDD505-2E9C-101B-9397-08002B2CF9AE}" pid="10" name="MSIP_Label_da0d7ebb-8d5f-4d70-ab59-1b8ea1828e86_SiteId">
    <vt:lpwstr>f496e8ac-cda8-4c70-b009-f8e1cc805d20</vt:lpwstr>
  </property>
  <property fmtid="{D5CDD505-2E9C-101B-9397-08002B2CF9AE}" pid="11" name="MSIP_Label_da0d7ebb-8d5f-4d70-ab59-1b8ea1828e86_ActionId">
    <vt:lpwstr>d25adc9f-a1de-4053-99bf-922c90270c6d</vt:lpwstr>
  </property>
  <property fmtid="{D5CDD505-2E9C-101B-9397-08002B2CF9AE}" pid="12" name="MSIP_Label_da0d7ebb-8d5f-4d70-ab59-1b8ea1828e86_ContentBits">
    <vt:lpwstr>0</vt:lpwstr>
  </property>
</Properties>
</file>